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_rels/presentation.xml.rels" ContentType="application/vnd.openxmlformats-package.relationships+xml"/>
  <Override PartName="/ppt/media/image29.png" ContentType="image/png"/>
  <Override PartName="/ppt/media/image28.png" ContentType="image/png"/>
  <Override PartName="/ppt/media/image27.png" ContentType="image/png"/>
  <Override PartName="/ppt/media/image26.png" ContentType="image/png"/>
  <Override PartName="/ppt/media/image25.png" ContentType="image/png"/>
  <Override PartName="/ppt/media/image24.png" ContentType="image/png"/>
  <Override PartName="/ppt/media/image23.png" ContentType="image/png"/>
  <Override PartName="/ppt/media/image22.png" ContentType="image/png"/>
  <Override PartName="/ppt/media/image21.png" ContentType="image/png"/>
  <Override PartName="/ppt/media/image19.png" ContentType="image/png"/>
  <Override PartName="/ppt/media/image14.png" ContentType="image/png"/>
  <Override PartName="/ppt/media/image5.png" ContentType="image/png"/>
  <Override PartName="/ppt/media/image37.png" ContentType="image/png"/>
  <Override PartName="/ppt/media/image15.png" ContentType="image/png"/>
  <Override PartName="/ppt/media/image9.png" ContentType="image/png"/>
  <Override PartName="/ppt/media/image20.png" ContentType="image/png"/>
  <Override PartName="/ppt/media/image18.png" ContentType="image/png"/>
  <Override PartName="/ppt/media/image13.png" ContentType="image/png"/>
  <Override PartName="/ppt/media/image36.png" ContentType="image/png"/>
  <Override PartName="/ppt/media/image4.png" ContentType="image/png"/>
  <Override PartName="/ppt/media/image32.png" ContentType="image/png"/>
  <Override PartName="/ppt/media/image40.png" ContentType="image/png"/>
  <Override PartName="/ppt/media/image41.png" ContentType="image/png"/>
  <Override PartName="/ppt/media/image30.png" ContentType="image/png"/>
  <Override PartName="/ppt/media/image42.png" ContentType="image/png"/>
  <Override PartName="/ppt/media/image31.png" ContentType="image/png"/>
  <Override PartName="/ppt/media/image43.png" ContentType="image/png"/>
  <Override PartName="/ppt/media/image12.png" ContentType="image/png"/>
  <Override PartName="/ppt/media/image3.png" ContentType="image/png"/>
  <Override PartName="/ppt/media/image35.png" ContentType="image/png"/>
  <Override PartName="/ppt/media/image8.png" ContentType="image/png"/>
  <Override PartName="/ppt/media/image17.png" ContentType="image/png"/>
  <Override PartName="/ppt/media/image11.png" ContentType="image/png"/>
  <Override PartName="/ppt/media/image2.png" ContentType="image/png"/>
  <Override PartName="/ppt/media/image34.png" ContentType="image/png"/>
  <Override PartName="/ppt/media/image39.png" ContentType="image/png"/>
  <Override PartName="/ppt/media/image7.png" ContentType="image/png"/>
  <Override PartName="/ppt/media/image16.png" ContentType="image/png"/>
  <Override PartName="/ppt/media/image10.png" ContentType="image/png"/>
  <Override PartName="/ppt/media/image1.png" ContentType="image/png"/>
  <Override PartName="/ppt/media/image33.png" ContentType="image/png"/>
  <Override PartName="/ppt/media/image38.png" ContentType="image/png"/>
  <Override PartName="/ppt/media/image6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7081500" cy="13531850"/>
  <p:notesSz cx="17081500" cy="135318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072960" y="3193920"/>
            <a:ext cx="11296800" cy="436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s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854280" y="3112200"/>
            <a:ext cx="15378840" cy="7848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s-E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1FB1D98-F282-4C19-A943-64C772E269F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967149D-A3EA-417A-A079-9E9D9E20E50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1948FE2-1F0E-47CF-B5B6-307D397AB2F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36C1EA8-987D-4360-978E-565BCC78C7D0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196AB4D-EEA5-4B07-8B09-667DE102A199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Google Shape;6;p2"/>
          <p:cNvSpPr/>
          <p:nvPr/>
        </p:nvSpPr>
        <p:spPr>
          <a:xfrm>
            <a:off x="5414760" y="6033600"/>
            <a:ext cx="11669040" cy="2123640"/>
          </a:xfrm>
          <a:custGeom>
            <a:avLst/>
            <a:gdLst>
              <a:gd name="textAreaLeft" fmla="*/ 0 w 11669040"/>
              <a:gd name="textAreaRight" fmla="*/ 11669400 w 11669040"/>
              <a:gd name="textAreaTop" fmla="*/ 0 h 2123640"/>
              <a:gd name="textAreaBottom" fmla="*/ 2124000 h 2123640"/>
            </a:gdLst>
            <a:ahLst/>
            <a:rect l="textAreaLeft" t="textAreaTop" r="textAreaRight" b="textAreaBottom"/>
            <a:pathLst>
              <a:path w="11669394" h="2124075">
                <a:moveTo>
                  <a:pt x="11669382" y="0"/>
                </a:moveTo>
                <a:lnTo>
                  <a:pt x="1371231" y="1270"/>
                </a:lnTo>
                <a:lnTo>
                  <a:pt x="1301539" y="4658"/>
                </a:lnTo>
                <a:lnTo>
                  <a:pt x="1237774" y="14247"/>
                </a:lnTo>
                <a:lnTo>
                  <a:pt x="1179730" y="29173"/>
                </a:lnTo>
                <a:lnTo>
                  <a:pt x="1127201" y="48570"/>
                </a:lnTo>
                <a:lnTo>
                  <a:pt x="1079981" y="71573"/>
                </a:lnTo>
                <a:lnTo>
                  <a:pt x="1037863" y="97319"/>
                </a:lnTo>
                <a:lnTo>
                  <a:pt x="1000643" y="124942"/>
                </a:lnTo>
                <a:lnTo>
                  <a:pt x="968113" y="153578"/>
                </a:lnTo>
                <a:lnTo>
                  <a:pt x="940068" y="182362"/>
                </a:lnTo>
                <a:lnTo>
                  <a:pt x="896609" y="236915"/>
                </a:lnTo>
                <a:lnTo>
                  <a:pt x="868616" y="281686"/>
                </a:lnTo>
                <a:lnTo>
                  <a:pt x="620052" y="793038"/>
                </a:lnTo>
                <a:lnTo>
                  <a:pt x="0" y="2123795"/>
                </a:lnTo>
                <a:lnTo>
                  <a:pt x="11669382" y="2123795"/>
                </a:lnTo>
                <a:lnTo>
                  <a:pt x="11669382" y="0"/>
                </a:lnTo>
                <a:close/>
              </a:path>
            </a:pathLst>
          </a:custGeom>
          <a:solidFill>
            <a:srgbClr val="dfc43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s-ES" sz="1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1"/>
          <p:cNvSpPr>
            <a:spLocks noGrp="1"/>
          </p:cNvSpPr>
          <p:nvPr>
            <p:ph type="title"/>
          </p:nvPr>
        </p:nvSpPr>
        <p:spPr>
          <a:xfrm>
            <a:off x="3072960" y="3193920"/>
            <a:ext cx="11296800" cy="436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es-ES" sz="9550" spc="-1" strike="noStrike">
                <a:solidFill>
                  <a:srgbClr val="000000"/>
                </a:solidFill>
                <a:latin typeface="Arial"/>
              </a:rPr>
              <a:t>Pulse para editar el formato del texto de título</a:t>
            </a:r>
            <a:endParaRPr b="0" lang="es-ES" sz="95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854280" y="3112200"/>
            <a:ext cx="15378840" cy="7848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1800" spc="-1" strike="noStrike">
                <a:solidFill>
                  <a:srgbClr val="000000"/>
                </a:solidFill>
                <a:latin typeface="Arial"/>
              </a:rPr>
              <a:t>Pulse para editar el formato de texto del esquema</a:t>
            </a:r>
            <a:endParaRPr b="0" lang="es-ES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ES" sz="1800" spc="-1" strike="noStrike">
                <a:solidFill>
                  <a:srgbClr val="000000"/>
                </a:solidFill>
                <a:latin typeface="Arial"/>
              </a:rPr>
              <a:t>Segundo nivel del esquema</a:t>
            </a:r>
            <a:endParaRPr b="0" lang="es-ES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1800" spc="-1" strike="noStrike">
                <a:solidFill>
                  <a:srgbClr val="000000"/>
                </a:solidFill>
                <a:latin typeface="Arial"/>
              </a:rPr>
              <a:t>Tercer nivel del esquema</a:t>
            </a:r>
            <a:endParaRPr b="0" lang="es-ES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ES" sz="1800" spc="-1" strike="noStrike">
                <a:solidFill>
                  <a:srgbClr val="000000"/>
                </a:solidFill>
                <a:latin typeface="Arial"/>
              </a:rPr>
              <a:t>Cuarto nivel del esquema</a:t>
            </a:r>
            <a:endParaRPr b="0" lang="es-ES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1800" spc="-1" strike="noStrike">
                <a:solidFill>
                  <a:srgbClr val="000000"/>
                </a:solidFill>
                <a:latin typeface="Arial"/>
              </a:rPr>
              <a:t>Quinto nivel del esquema</a:t>
            </a:r>
            <a:endParaRPr b="0" lang="es-ES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1800" spc="-1" strike="noStrike">
                <a:solidFill>
                  <a:srgbClr val="000000"/>
                </a:solidFill>
                <a:latin typeface="Arial"/>
              </a:rPr>
              <a:t>Sexto nivel del esquema</a:t>
            </a:r>
            <a:endParaRPr b="0" lang="es-ES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1800" spc="-1" strike="noStrike">
                <a:solidFill>
                  <a:srgbClr val="000000"/>
                </a:solidFill>
                <a:latin typeface="Arial"/>
              </a:rPr>
              <a:t>Séptimo nivel del esquema</a:t>
            </a:r>
            <a:endParaRPr b="0" lang="es-E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3"/>
          <p:cNvSpPr>
            <a:spLocks noGrp="1"/>
          </p:cNvSpPr>
          <p:nvPr>
            <p:ph type="ftr" idx="1"/>
          </p:nvPr>
        </p:nvSpPr>
        <p:spPr>
          <a:xfrm>
            <a:off x="5810040" y="12584520"/>
            <a:ext cx="5467680" cy="7848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s-ES" sz="1400" spc="-1" strike="noStrike">
                <a:solidFill>
                  <a:srgbClr val="000000"/>
                </a:solidFill>
                <a:latin typeface="Calibri"/>
              </a:defRPr>
            </a:lvl1pPr>
          </a:lstStyle>
          <a:p>
            <a:pPr indent="0" algn="ctr">
              <a:buNone/>
            </a:pPr>
            <a:r>
              <a:rPr b="0" lang="es-ES" sz="1400" spc="-1" strike="noStrike">
                <a:solidFill>
                  <a:srgbClr val="000000"/>
                </a:solidFill>
                <a:latin typeface="Calibri"/>
              </a:rPr>
              <a:t>&lt;pie de página&gt;</a:t>
            </a:r>
            <a:endParaRPr b="0" lang="es-ES" sz="1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4"/>
          <p:cNvSpPr>
            <a:spLocks noGrp="1"/>
          </p:cNvSpPr>
          <p:nvPr>
            <p:ph type="dt" idx="2"/>
          </p:nvPr>
        </p:nvSpPr>
        <p:spPr>
          <a:xfrm>
            <a:off x="854280" y="12584520"/>
            <a:ext cx="3929760" cy="7848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s-ES" sz="1400" spc="-1" strike="noStrike">
                <a:solidFill>
                  <a:srgbClr val="000000"/>
                </a:solidFill>
                <a:latin typeface="Calibri"/>
              </a:defRPr>
            </a:lvl1pPr>
          </a:lstStyle>
          <a:p>
            <a:pPr indent="0">
              <a:buNone/>
            </a:pPr>
            <a:r>
              <a:rPr b="0" lang="es-ES" sz="1400" spc="-1" strike="noStrike">
                <a:solidFill>
                  <a:srgbClr val="000000"/>
                </a:solidFill>
                <a:latin typeface="Calibri"/>
              </a:rPr>
              <a:t>&lt;fecha/hora&gt;</a:t>
            </a:r>
            <a:endParaRPr b="0" lang="es-ES" sz="1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5"/>
          <p:cNvSpPr>
            <a:spLocks noGrp="1"/>
          </p:cNvSpPr>
          <p:nvPr>
            <p:ph type="sldNum" idx="3"/>
          </p:nvPr>
        </p:nvSpPr>
        <p:spPr>
          <a:xfrm>
            <a:off x="12303360" y="12584520"/>
            <a:ext cx="3929760" cy="7848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800" spc="-1" strike="noStrike">
                <a:solidFill>
                  <a:srgbClr val="888888"/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80A1FBEA-CBC2-4E07-8456-3E0D6F396A3D}" type="slidenum">
              <a:rPr b="0" lang="en-US" sz="1800" spc="-1" strike="noStrike">
                <a:solidFill>
                  <a:srgbClr val="888888"/>
                </a:solidFill>
                <a:latin typeface="Arial"/>
                <a:ea typeface="Arial"/>
              </a:rPr>
              <a:t>&lt;número&gt;</a:t>
            </a:fld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0" Type="http://schemas.openxmlformats.org/officeDocument/2006/relationships/image" Target="../media/image10.png"/><Relationship Id="rId11" Type="http://schemas.openxmlformats.org/officeDocument/2006/relationships/image" Target="../media/image11.png"/><Relationship Id="rId12" Type="http://schemas.openxmlformats.org/officeDocument/2006/relationships/image" Target="../media/image12.png"/><Relationship Id="rId13" Type="http://schemas.openxmlformats.org/officeDocument/2006/relationships/image" Target="../media/image13.png"/><Relationship Id="rId14" Type="http://schemas.openxmlformats.org/officeDocument/2006/relationships/image" Target="../media/image14.png"/><Relationship Id="rId15" Type="http://schemas.openxmlformats.org/officeDocument/2006/relationships/image" Target="../media/image13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Relationship Id="rId26" Type="http://schemas.openxmlformats.org/officeDocument/2006/relationships/image" Target="../media/image25.png"/><Relationship Id="rId27" Type="http://schemas.openxmlformats.org/officeDocument/2006/relationships/image" Target="../media/image26.png"/><Relationship Id="rId28" Type="http://schemas.openxmlformats.org/officeDocument/2006/relationships/image" Target="../media/image27.png"/><Relationship Id="rId29" Type="http://schemas.openxmlformats.org/officeDocument/2006/relationships/image" Target="../media/image19.png"/><Relationship Id="rId30" Type="http://schemas.openxmlformats.org/officeDocument/2006/relationships/image" Target="../media/image28.png"/><Relationship Id="rId31" Type="http://schemas.openxmlformats.org/officeDocument/2006/relationships/image" Target="../media/image29.png"/><Relationship Id="rId32" Type="http://schemas.openxmlformats.org/officeDocument/2006/relationships/image" Target="../media/image30.png"/><Relationship Id="rId33" Type="http://schemas.openxmlformats.org/officeDocument/2006/relationships/image" Target="../media/image31.png"/><Relationship Id="rId34" Type="http://schemas.openxmlformats.org/officeDocument/2006/relationships/image" Target="../media/image30.png"/><Relationship Id="rId35" Type="http://schemas.openxmlformats.org/officeDocument/2006/relationships/image" Target="../media/image32.png"/><Relationship Id="rId36" Type="http://schemas.openxmlformats.org/officeDocument/2006/relationships/image" Target="../media/image33.png"/><Relationship Id="rId37" Type="http://schemas.openxmlformats.org/officeDocument/2006/relationships/image" Target="../media/image34.png"/><Relationship Id="rId38" Type="http://schemas.openxmlformats.org/officeDocument/2006/relationships/image" Target="../media/image29.png"/><Relationship Id="rId39" Type="http://schemas.openxmlformats.org/officeDocument/2006/relationships/image" Target="../media/image35.png"/><Relationship Id="rId40" Type="http://schemas.openxmlformats.org/officeDocument/2006/relationships/image" Target="../media/image19.png"/><Relationship Id="rId41" Type="http://schemas.openxmlformats.org/officeDocument/2006/relationships/image" Target="../media/image36.png"/><Relationship Id="rId42" Type="http://schemas.openxmlformats.org/officeDocument/2006/relationships/image" Target="../media/image37.png"/><Relationship Id="rId43" Type="http://schemas.openxmlformats.org/officeDocument/2006/relationships/image" Target="../media/image38.png"/><Relationship Id="rId44" Type="http://schemas.openxmlformats.org/officeDocument/2006/relationships/image" Target="../media/image34.png"/><Relationship Id="rId45" Type="http://schemas.openxmlformats.org/officeDocument/2006/relationships/image" Target="../media/image24.png"/><Relationship Id="rId46" Type="http://schemas.openxmlformats.org/officeDocument/2006/relationships/image" Target="../media/image39.png"/><Relationship Id="rId47" Type="http://schemas.openxmlformats.org/officeDocument/2006/relationships/image" Target="../media/image40.png"/><Relationship Id="rId48" Type="http://schemas.openxmlformats.org/officeDocument/2006/relationships/image" Target="../media/image39.png"/><Relationship Id="rId49" Type="http://schemas.openxmlformats.org/officeDocument/2006/relationships/image" Target="../media/image19.png"/><Relationship Id="rId50" Type="http://schemas.openxmlformats.org/officeDocument/2006/relationships/image" Target="../media/image41.png"/><Relationship Id="rId51" Type="http://schemas.openxmlformats.org/officeDocument/2006/relationships/image" Target="../media/image29.png"/><Relationship Id="rId52" Type="http://schemas.openxmlformats.org/officeDocument/2006/relationships/image" Target="../media/image30.png"/><Relationship Id="rId53" Type="http://schemas.openxmlformats.org/officeDocument/2006/relationships/image" Target="../media/image31.png"/><Relationship Id="rId54" Type="http://schemas.openxmlformats.org/officeDocument/2006/relationships/image" Target="../media/image30.png"/><Relationship Id="rId55" Type="http://schemas.openxmlformats.org/officeDocument/2006/relationships/image" Target="../media/image32.png"/><Relationship Id="rId56" Type="http://schemas.openxmlformats.org/officeDocument/2006/relationships/image" Target="../media/image33.png"/><Relationship Id="rId57" Type="http://schemas.openxmlformats.org/officeDocument/2006/relationships/image" Target="../media/image42.png"/><Relationship Id="rId58" Type="http://schemas.openxmlformats.org/officeDocument/2006/relationships/image" Target="../media/image43.png"/><Relationship Id="rId59" Type="http://schemas.openxmlformats.org/officeDocument/2006/relationships/image" Target="../media/image35.png"/><Relationship Id="rId60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44;p1"/>
          <p:cNvSpPr/>
          <p:nvPr/>
        </p:nvSpPr>
        <p:spPr>
          <a:xfrm>
            <a:off x="6670800" y="6336000"/>
            <a:ext cx="9062280" cy="2999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1520" bIns="0" anchor="t">
            <a:spAutoFit/>
          </a:bodyPr>
          <a:p>
            <a:pPr marL="259560">
              <a:lnSpc>
                <a:spcPct val="100000"/>
              </a:lnSpc>
              <a:tabLst>
                <a:tab algn="l" pos="0"/>
              </a:tabLst>
            </a:pPr>
            <a:r>
              <a:rPr b="0" i="1" lang="en-US" sz="4900" spc="-1" strike="noStrike">
                <a:solidFill>
                  <a:srgbClr val="2b2c8a"/>
                </a:solidFill>
                <a:latin typeface="Barlow Condensed SemiBold"/>
                <a:ea typeface="Barlow Condensed SemiBold"/>
              </a:rPr>
              <a:t>Fecha:</a:t>
            </a:r>
            <a:r>
              <a:rPr b="0" i="1" lang="en-US" sz="4900" spc="-1" strike="noStrike">
                <a:solidFill>
                  <a:srgbClr val="2b2c8a"/>
                </a:solidFill>
                <a:latin typeface="Barlow Condensed"/>
                <a:ea typeface="Barlow Condensed"/>
              </a:rPr>
              <a:t> Miércoles, 25 de mayo de 2021.</a:t>
            </a:r>
            <a:endParaRPr b="0" lang="es-ES" sz="4900" spc="-1" strike="noStrike">
              <a:solidFill>
                <a:srgbClr val="000000"/>
              </a:solidFill>
              <a:latin typeface="Calibri"/>
            </a:endParaRPr>
          </a:p>
          <a:p>
            <a:pPr marL="12600">
              <a:lnSpc>
                <a:spcPct val="100000"/>
              </a:lnSpc>
              <a:tabLst>
                <a:tab algn="l" pos="0"/>
              </a:tabLst>
            </a:pPr>
            <a:r>
              <a:rPr b="0" i="1" lang="en-US" sz="4900" spc="-1" strike="noStrike">
                <a:solidFill>
                  <a:srgbClr val="2b2c8a"/>
                </a:solidFill>
                <a:latin typeface="Barlow Condensed SemiBold"/>
                <a:ea typeface="Barlow Condensed SemiBold"/>
              </a:rPr>
              <a:t>Lugar:</a:t>
            </a:r>
            <a:r>
              <a:rPr b="0" i="1" lang="en-US" sz="4900" spc="-1" strike="noStrike">
                <a:solidFill>
                  <a:srgbClr val="2b2c8a"/>
                </a:solidFill>
                <a:latin typeface="Barlow Condensed"/>
                <a:ea typeface="Barlow Condensed"/>
              </a:rPr>
              <a:t> García Moreno y Chile. Quito-Ecuador</a:t>
            </a:r>
            <a:endParaRPr b="0" lang="es-ES" sz="49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Google Shape;45;p1"/>
          <p:cNvSpPr/>
          <p:nvPr/>
        </p:nvSpPr>
        <p:spPr>
          <a:xfrm>
            <a:off x="10319760" y="8610840"/>
            <a:ext cx="2023560" cy="687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7280" bIns="0" anchor="t">
            <a:spAutoFit/>
          </a:bodyPr>
          <a:p>
            <a:pPr marL="12600">
              <a:lnSpc>
                <a:spcPct val="100000"/>
              </a:lnSpc>
              <a:tabLst>
                <a:tab algn="l" pos="0"/>
              </a:tabLst>
            </a:pPr>
            <a:r>
              <a:rPr b="0" lang="en-US" sz="2200" spc="-1" strike="noStrike">
                <a:solidFill>
                  <a:srgbClr val="2f2867"/>
                </a:solidFill>
                <a:latin typeface="Barlow Condensed"/>
                <a:ea typeface="Barlow Condensed"/>
              </a:rPr>
              <a:t>Con el apoyo de:</a:t>
            </a:r>
            <a:endParaRPr b="0" lang="es-ES" sz="2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Google Shape;46;p1"/>
          <p:cNvSpPr/>
          <p:nvPr/>
        </p:nvSpPr>
        <p:spPr>
          <a:xfrm>
            <a:off x="1344960" y="8776440"/>
            <a:ext cx="829080" cy="581760"/>
          </a:xfrm>
          <a:custGeom>
            <a:avLst/>
            <a:gdLst>
              <a:gd name="textAreaLeft" fmla="*/ 0 w 829080"/>
              <a:gd name="textAreaRight" fmla="*/ 829440 w 829080"/>
              <a:gd name="textAreaTop" fmla="*/ 0 h 581760"/>
              <a:gd name="textAreaBottom" fmla="*/ 582120 h 581760"/>
            </a:gdLst>
            <a:ahLst/>
            <a:rect l="textAreaLeft" t="textAreaTop" r="textAreaRight" b="textAreaBottom"/>
            <a:pathLst>
              <a:path w="829310" h="582295">
                <a:moveTo>
                  <a:pt x="468771" y="0"/>
                </a:moveTo>
                <a:lnTo>
                  <a:pt x="414224" y="134"/>
                </a:lnTo>
                <a:lnTo>
                  <a:pt x="313167" y="1957"/>
                </a:lnTo>
                <a:lnTo>
                  <a:pt x="314815" y="1957"/>
                </a:lnTo>
                <a:lnTo>
                  <a:pt x="270268" y="3447"/>
                </a:lnTo>
                <a:lnTo>
                  <a:pt x="222313" y="5631"/>
                </a:lnTo>
                <a:lnTo>
                  <a:pt x="174407" y="8452"/>
                </a:lnTo>
                <a:lnTo>
                  <a:pt x="126569" y="11970"/>
                </a:lnTo>
                <a:lnTo>
                  <a:pt x="79405" y="21961"/>
                </a:lnTo>
                <a:lnTo>
                  <a:pt x="45215" y="43595"/>
                </a:lnTo>
                <a:lnTo>
                  <a:pt x="22733" y="77566"/>
                </a:lnTo>
                <a:lnTo>
                  <a:pt x="10694" y="124568"/>
                </a:lnTo>
                <a:lnTo>
                  <a:pt x="4736" y="178108"/>
                </a:lnTo>
                <a:lnTo>
                  <a:pt x="1207" y="231740"/>
                </a:lnTo>
                <a:lnTo>
                  <a:pt x="0" y="285419"/>
                </a:lnTo>
                <a:lnTo>
                  <a:pt x="1010" y="339101"/>
                </a:lnTo>
                <a:lnTo>
                  <a:pt x="4131" y="392742"/>
                </a:lnTo>
                <a:lnTo>
                  <a:pt x="9259" y="446298"/>
                </a:lnTo>
                <a:lnTo>
                  <a:pt x="20948" y="498140"/>
                </a:lnTo>
                <a:lnTo>
                  <a:pt x="43753" y="533569"/>
                </a:lnTo>
                <a:lnTo>
                  <a:pt x="80225" y="556115"/>
                </a:lnTo>
                <a:lnTo>
                  <a:pt x="132960" y="569316"/>
                </a:lnTo>
                <a:lnTo>
                  <a:pt x="140450" y="570491"/>
                </a:lnTo>
                <a:lnTo>
                  <a:pt x="148032" y="571774"/>
                </a:lnTo>
                <a:lnTo>
                  <a:pt x="391987" y="581807"/>
                </a:lnTo>
                <a:lnTo>
                  <a:pt x="585014" y="576533"/>
                </a:lnTo>
                <a:lnTo>
                  <a:pt x="628626" y="574568"/>
                </a:lnTo>
                <a:lnTo>
                  <a:pt x="684536" y="569316"/>
                </a:lnTo>
                <a:lnTo>
                  <a:pt x="739903" y="559797"/>
                </a:lnTo>
                <a:lnTo>
                  <a:pt x="792962" y="531876"/>
                </a:lnTo>
                <a:lnTo>
                  <a:pt x="820713" y="477819"/>
                </a:lnTo>
                <a:lnTo>
                  <a:pt x="827622" y="415094"/>
                </a:lnTo>
                <a:lnTo>
                  <a:pt x="336119" y="415094"/>
                </a:lnTo>
                <a:lnTo>
                  <a:pt x="336119" y="164561"/>
                </a:lnTo>
                <a:lnTo>
                  <a:pt x="827046" y="164561"/>
                </a:lnTo>
                <a:lnTo>
                  <a:pt x="826352" y="146895"/>
                </a:lnTo>
                <a:lnTo>
                  <a:pt x="818874" y="97201"/>
                </a:lnTo>
                <a:lnTo>
                  <a:pt x="801933" y="59362"/>
                </a:lnTo>
                <a:lnTo>
                  <a:pt x="774783" y="32421"/>
                </a:lnTo>
                <a:lnTo>
                  <a:pt x="736676" y="15427"/>
                </a:lnTo>
                <a:lnTo>
                  <a:pt x="686868" y="7424"/>
                </a:lnTo>
                <a:lnTo>
                  <a:pt x="632431" y="4211"/>
                </a:lnTo>
                <a:lnTo>
                  <a:pt x="577911" y="1957"/>
                </a:lnTo>
                <a:lnTo>
                  <a:pt x="523346" y="580"/>
                </a:lnTo>
                <a:lnTo>
                  <a:pt x="468771" y="0"/>
                </a:lnTo>
                <a:close/>
              </a:path>
              <a:path w="829310" h="582295">
                <a:moveTo>
                  <a:pt x="827046" y="164561"/>
                </a:moveTo>
                <a:lnTo>
                  <a:pt x="336119" y="164561"/>
                </a:lnTo>
                <a:lnTo>
                  <a:pt x="549784" y="289922"/>
                </a:lnTo>
                <a:lnTo>
                  <a:pt x="336119" y="415094"/>
                </a:lnTo>
                <a:lnTo>
                  <a:pt x="827622" y="415094"/>
                </a:lnTo>
                <a:lnTo>
                  <a:pt x="827829" y="393026"/>
                </a:lnTo>
                <a:lnTo>
                  <a:pt x="828490" y="343753"/>
                </a:lnTo>
                <a:lnTo>
                  <a:pt x="829013" y="294485"/>
                </a:lnTo>
                <a:lnTo>
                  <a:pt x="829057" y="245240"/>
                </a:lnTo>
                <a:lnTo>
                  <a:pt x="828283" y="196037"/>
                </a:lnTo>
                <a:lnTo>
                  <a:pt x="827046" y="164561"/>
                </a:lnTo>
                <a:close/>
              </a:path>
            </a:pathLst>
          </a:custGeom>
          <a:solidFill>
            <a:srgbClr val="2b2c8a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s-ES" sz="14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1" name="Google Shape;47;p1"/>
          <p:cNvSpPr/>
          <p:nvPr/>
        </p:nvSpPr>
        <p:spPr>
          <a:xfrm>
            <a:off x="1372320" y="8711280"/>
            <a:ext cx="6935760" cy="3498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18080" bIns="0" anchor="t">
            <a:spAutoFit/>
          </a:bodyPr>
          <a:p>
            <a:pPr marL="1115640">
              <a:lnSpc>
                <a:spcPct val="97000"/>
              </a:lnSpc>
              <a:tabLst>
                <a:tab algn="l" pos="0"/>
              </a:tabLst>
            </a:pPr>
            <a:r>
              <a:rPr b="0" i="1" lang="en-US" sz="3750" spc="-1" strike="noStrike">
                <a:solidFill>
                  <a:srgbClr val="2b2c8a"/>
                </a:solidFill>
                <a:latin typeface="Barlow Condensed Medium"/>
                <a:ea typeface="Barlow Condensed Medium"/>
              </a:rPr>
              <a:t>ESPACIO PARA INFORMACIÓN DEL STREAMING O TRANSMISIÓN EN VIVO.</a:t>
            </a:r>
            <a:endParaRPr b="0" lang="es-ES" sz="3750" spc="-1" strike="noStrike">
              <a:solidFill>
                <a:srgbClr val="000000"/>
              </a:solidFill>
              <a:latin typeface="Calibri"/>
            </a:endParaRPr>
          </a:p>
          <a:p>
            <a:pPr marL="12600" algn="just">
              <a:lnSpc>
                <a:spcPct val="101000"/>
              </a:lnSpc>
              <a:spcBef>
                <a:spcPts val="1179"/>
              </a:spcBef>
              <a:tabLst>
                <a:tab algn="l" pos="0"/>
              </a:tabLst>
            </a:pPr>
            <a:r>
              <a:rPr b="0" lang="en-US" sz="1650" spc="-1" strike="noStrike">
                <a:solidFill>
                  <a:srgbClr val="2b2c8a"/>
                </a:solidFill>
                <a:latin typeface="Barlow Condensed Medium"/>
                <a:ea typeface="Barlow Condensed Medium"/>
              </a:rPr>
              <a:t>SE RECOMIENDA EL USO DE ÍCONOS ACTUALIZADOS DE REDES SOCIALES O DE MEDIOS DE TRANSMISIÓN POR STREAMING Y SU ADECUADO MANEJO DE ACUERDO A SUS RESPECTIVOS MANUALES GRÁFICOS.</a:t>
            </a:r>
            <a:endParaRPr b="0" lang="es-ES" sz="165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Google Shape;48;p1"/>
          <p:cNvSpPr/>
          <p:nvPr/>
        </p:nvSpPr>
        <p:spPr>
          <a:xfrm>
            <a:off x="1370520" y="6494400"/>
            <a:ext cx="798480" cy="798480"/>
          </a:xfrm>
          <a:custGeom>
            <a:avLst/>
            <a:gdLst>
              <a:gd name="textAreaLeft" fmla="*/ 0 w 798480"/>
              <a:gd name="textAreaRight" fmla="*/ 798840 w 798480"/>
              <a:gd name="textAreaTop" fmla="*/ 0 h 798480"/>
              <a:gd name="textAreaBottom" fmla="*/ 798840 h 798480"/>
            </a:gdLst>
            <a:ahLst/>
            <a:rect l="textAreaLeft" t="textAreaTop" r="textAreaRight" b="textAreaBottom"/>
            <a:pathLst>
              <a:path w="798830" h="798829">
                <a:moveTo>
                  <a:pt x="379183" y="0"/>
                </a:moveTo>
                <a:lnTo>
                  <a:pt x="332685" y="5012"/>
                </a:lnTo>
                <a:lnTo>
                  <a:pt x="287938" y="15187"/>
                </a:lnTo>
                <a:lnTo>
                  <a:pt x="245253" y="30216"/>
                </a:lnTo>
                <a:lnTo>
                  <a:pt x="204938" y="49789"/>
                </a:lnTo>
                <a:lnTo>
                  <a:pt x="167306" y="73593"/>
                </a:lnTo>
                <a:lnTo>
                  <a:pt x="132665" y="101321"/>
                </a:lnTo>
                <a:lnTo>
                  <a:pt x="101326" y="132661"/>
                </a:lnTo>
                <a:lnTo>
                  <a:pt x="73599" y="167302"/>
                </a:lnTo>
                <a:lnTo>
                  <a:pt x="49794" y="204936"/>
                </a:lnTo>
                <a:lnTo>
                  <a:pt x="30222" y="245251"/>
                </a:lnTo>
                <a:lnTo>
                  <a:pt x="15192" y="287937"/>
                </a:lnTo>
                <a:lnTo>
                  <a:pt x="5014" y="332685"/>
                </a:lnTo>
                <a:lnTo>
                  <a:pt x="0" y="379183"/>
                </a:lnTo>
                <a:lnTo>
                  <a:pt x="79425" y="379183"/>
                </a:lnTo>
                <a:lnTo>
                  <a:pt x="87205" y="380755"/>
                </a:lnTo>
                <a:lnTo>
                  <a:pt x="93559" y="385038"/>
                </a:lnTo>
                <a:lnTo>
                  <a:pt x="97844" y="391388"/>
                </a:lnTo>
                <a:lnTo>
                  <a:pt x="99415" y="399161"/>
                </a:lnTo>
                <a:lnTo>
                  <a:pt x="97844" y="406940"/>
                </a:lnTo>
                <a:lnTo>
                  <a:pt x="93559" y="413294"/>
                </a:lnTo>
                <a:lnTo>
                  <a:pt x="87205" y="417579"/>
                </a:lnTo>
                <a:lnTo>
                  <a:pt x="79425" y="419150"/>
                </a:lnTo>
                <a:lnTo>
                  <a:pt x="0" y="419150"/>
                </a:lnTo>
                <a:lnTo>
                  <a:pt x="5014" y="465649"/>
                </a:lnTo>
                <a:lnTo>
                  <a:pt x="15192" y="510396"/>
                </a:lnTo>
                <a:lnTo>
                  <a:pt x="30222" y="553083"/>
                </a:lnTo>
                <a:lnTo>
                  <a:pt x="49794" y="593398"/>
                </a:lnTo>
                <a:lnTo>
                  <a:pt x="73599" y="631031"/>
                </a:lnTo>
                <a:lnTo>
                  <a:pt x="101326" y="665673"/>
                </a:lnTo>
                <a:lnTo>
                  <a:pt x="132665" y="697013"/>
                </a:lnTo>
                <a:lnTo>
                  <a:pt x="167306" y="724740"/>
                </a:lnTo>
                <a:lnTo>
                  <a:pt x="204938" y="748545"/>
                </a:lnTo>
                <a:lnTo>
                  <a:pt x="245253" y="768117"/>
                </a:lnTo>
                <a:lnTo>
                  <a:pt x="287938" y="783146"/>
                </a:lnTo>
                <a:lnTo>
                  <a:pt x="332685" y="793322"/>
                </a:lnTo>
                <a:lnTo>
                  <a:pt x="379183" y="798334"/>
                </a:lnTo>
                <a:lnTo>
                  <a:pt x="379183" y="718908"/>
                </a:lnTo>
                <a:lnTo>
                  <a:pt x="380755" y="711129"/>
                </a:lnTo>
                <a:lnTo>
                  <a:pt x="385040" y="704775"/>
                </a:lnTo>
                <a:lnTo>
                  <a:pt x="391394" y="700490"/>
                </a:lnTo>
                <a:lnTo>
                  <a:pt x="399173" y="698919"/>
                </a:lnTo>
                <a:lnTo>
                  <a:pt x="663288" y="698919"/>
                </a:lnTo>
                <a:lnTo>
                  <a:pt x="665669" y="697013"/>
                </a:lnTo>
                <a:lnTo>
                  <a:pt x="697008" y="665673"/>
                </a:lnTo>
                <a:lnTo>
                  <a:pt x="724735" y="631031"/>
                </a:lnTo>
                <a:lnTo>
                  <a:pt x="748540" y="593398"/>
                </a:lnTo>
                <a:lnTo>
                  <a:pt x="768112" y="553083"/>
                </a:lnTo>
                <a:lnTo>
                  <a:pt x="783142" y="510396"/>
                </a:lnTo>
                <a:lnTo>
                  <a:pt x="793319" y="465649"/>
                </a:lnTo>
                <a:lnTo>
                  <a:pt x="795102" y="449122"/>
                </a:lnTo>
                <a:lnTo>
                  <a:pt x="399173" y="449122"/>
                </a:lnTo>
                <a:lnTo>
                  <a:pt x="379724" y="445197"/>
                </a:lnTo>
                <a:lnTo>
                  <a:pt x="363843" y="434490"/>
                </a:lnTo>
                <a:lnTo>
                  <a:pt x="353137" y="418610"/>
                </a:lnTo>
                <a:lnTo>
                  <a:pt x="349211" y="399161"/>
                </a:lnTo>
                <a:lnTo>
                  <a:pt x="349211" y="395795"/>
                </a:lnTo>
                <a:lnTo>
                  <a:pt x="349554" y="392518"/>
                </a:lnTo>
                <a:lnTo>
                  <a:pt x="350202" y="389318"/>
                </a:lnTo>
                <a:lnTo>
                  <a:pt x="259359" y="287566"/>
                </a:lnTo>
                <a:lnTo>
                  <a:pt x="256260" y="283997"/>
                </a:lnTo>
                <a:lnTo>
                  <a:pt x="254279" y="279374"/>
                </a:lnTo>
                <a:lnTo>
                  <a:pt x="254279" y="274269"/>
                </a:lnTo>
                <a:lnTo>
                  <a:pt x="255852" y="266491"/>
                </a:lnTo>
                <a:lnTo>
                  <a:pt x="260140" y="260142"/>
                </a:lnTo>
                <a:lnTo>
                  <a:pt x="266495" y="255861"/>
                </a:lnTo>
                <a:lnTo>
                  <a:pt x="274269" y="254292"/>
                </a:lnTo>
                <a:lnTo>
                  <a:pt x="548392" y="254292"/>
                </a:lnTo>
                <a:lnTo>
                  <a:pt x="612279" y="208102"/>
                </a:lnTo>
                <a:lnTo>
                  <a:pt x="615607" y="205765"/>
                </a:lnTo>
                <a:lnTo>
                  <a:pt x="619607" y="204330"/>
                </a:lnTo>
                <a:lnTo>
                  <a:pt x="748156" y="204330"/>
                </a:lnTo>
                <a:lnTo>
                  <a:pt x="724735" y="167302"/>
                </a:lnTo>
                <a:lnTo>
                  <a:pt x="697008" y="132661"/>
                </a:lnTo>
                <a:lnTo>
                  <a:pt x="665669" y="101321"/>
                </a:lnTo>
                <a:lnTo>
                  <a:pt x="663272" y="99402"/>
                </a:lnTo>
                <a:lnTo>
                  <a:pt x="399173" y="99402"/>
                </a:lnTo>
                <a:lnTo>
                  <a:pt x="391394" y="97833"/>
                </a:lnTo>
                <a:lnTo>
                  <a:pt x="385040" y="93552"/>
                </a:lnTo>
                <a:lnTo>
                  <a:pt x="380755" y="87203"/>
                </a:lnTo>
                <a:lnTo>
                  <a:pt x="379183" y="79425"/>
                </a:lnTo>
                <a:lnTo>
                  <a:pt x="379183" y="0"/>
                </a:lnTo>
                <a:close/>
              </a:path>
              <a:path w="798830" h="798829">
                <a:moveTo>
                  <a:pt x="663288" y="698919"/>
                </a:moveTo>
                <a:lnTo>
                  <a:pt x="399173" y="698919"/>
                </a:lnTo>
                <a:lnTo>
                  <a:pt x="406951" y="700490"/>
                </a:lnTo>
                <a:lnTo>
                  <a:pt x="413300" y="704775"/>
                </a:lnTo>
                <a:lnTo>
                  <a:pt x="417581" y="711129"/>
                </a:lnTo>
                <a:lnTo>
                  <a:pt x="419150" y="718908"/>
                </a:lnTo>
                <a:lnTo>
                  <a:pt x="419150" y="798334"/>
                </a:lnTo>
                <a:lnTo>
                  <a:pt x="465648" y="793322"/>
                </a:lnTo>
                <a:lnTo>
                  <a:pt x="510395" y="783146"/>
                </a:lnTo>
                <a:lnTo>
                  <a:pt x="553081" y="768117"/>
                </a:lnTo>
                <a:lnTo>
                  <a:pt x="593395" y="748545"/>
                </a:lnTo>
                <a:lnTo>
                  <a:pt x="631028" y="724740"/>
                </a:lnTo>
                <a:lnTo>
                  <a:pt x="663288" y="698919"/>
                </a:lnTo>
                <a:close/>
              </a:path>
              <a:path w="798830" h="798829">
                <a:moveTo>
                  <a:pt x="748156" y="204330"/>
                </a:moveTo>
                <a:lnTo>
                  <a:pt x="623963" y="204330"/>
                </a:lnTo>
                <a:lnTo>
                  <a:pt x="631745" y="205901"/>
                </a:lnTo>
                <a:lnTo>
                  <a:pt x="638103" y="210186"/>
                </a:lnTo>
                <a:lnTo>
                  <a:pt x="642392" y="216540"/>
                </a:lnTo>
                <a:lnTo>
                  <a:pt x="643966" y="224320"/>
                </a:lnTo>
                <a:lnTo>
                  <a:pt x="643966" y="230466"/>
                </a:lnTo>
                <a:lnTo>
                  <a:pt x="641108" y="235915"/>
                </a:lnTo>
                <a:lnTo>
                  <a:pt x="636792" y="239647"/>
                </a:lnTo>
                <a:lnTo>
                  <a:pt x="617392" y="255861"/>
                </a:lnTo>
                <a:lnTo>
                  <a:pt x="616891" y="256260"/>
                </a:lnTo>
                <a:lnTo>
                  <a:pt x="448881" y="396697"/>
                </a:lnTo>
                <a:lnTo>
                  <a:pt x="448932" y="397522"/>
                </a:lnTo>
                <a:lnTo>
                  <a:pt x="449122" y="398335"/>
                </a:lnTo>
                <a:lnTo>
                  <a:pt x="449122" y="399161"/>
                </a:lnTo>
                <a:lnTo>
                  <a:pt x="445197" y="418610"/>
                </a:lnTo>
                <a:lnTo>
                  <a:pt x="434492" y="434490"/>
                </a:lnTo>
                <a:lnTo>
                  <a:pt x="418615" y="445197"/>
                </a:lnTo>
                <a:lnTo>
                  <a:pt x="399173" y="449122"/>
                </a:lnTo>
                <a:lnTo>
                  <a:pt x="795102" y="449122"/>
                </a:lnTo>
                <a:lnTo>
                  <a:pt x="798334" y="419150"/>
                </a:lnTo>
                <a:lnTo>
                  <a:pt x="718908" y="419150"/>
                </a:lnTo>
                <a:lnTo>
                  <a:pt x="711131" y="417579"/>
                </a:lnTo>
                <a:lnTo>
                  <a:pt x="704781" y="413294"/>
                </a:lnTo>
                <a:lnTo>
                  <a:pt x="700501" y="406940"/>
                </a:lnTo>
                <a:lnTo>
                  <a:pt x="698931" y="399161"/>
                </a:lnTo>
                <a:lnTo>
                  <a:pt x="700501" y="391388"/>
                </a:lnTo>
                <a:lnTo>
                  <a:pt x="704781" y="385038"/>
                </a:lnTo>
                <a:lnTo>
                  <a:pt x="711131" y="380755"/>
                </a:lnTo>
                <a:lnTo>
                  <a:pt x="718908" y="379183"/>
                </a:lnTo>
                <a:lnTo>
                  <a:pt x="798334" y="379183"/>
                </a:lnTo>
                <a:lnTo>
                  <a:pt x="793319" y="332685"/>
                </a:lnTo>
                <a:lnTo>
                  <a:pt x="783142" y="287937"/>
                </a:lnTo>
                <a:lnTo>
                  <a:pt x="768112" y="245251"/>
                </a:lnTo>
                <a:lnTo>
                  <a:pt x="748540" y="204936"/>
                </a:lnTo>
                <a:lnTo>
                  <a:pt x="748156" y="204330"/>
                </a:lnTo>
                <a:close/>
              </a:path>
              <a:path w="798830" h="798829">
                <a:moveTo>
                  <a:pt x="417103" y="349211"/>
                </a:moveTo>
                <a:lnTo>
                  <a:pt x="404279" y="349211"/>
                </a:lnTo>
                <a:lnTo>
                  <a:pt x="409117" y="350202"/>
                </a:lnTo>
                <a:lnTo>
                  <a:pt x="413765" y="351624"/>
                </a:lnTo>
                <a:lnTo>
                  <a:pt x="417103" y="349211"/>
                </a:lnTo>
                <a:close/>
              </a:path>
              <a:path w="798830" h="798829">
                <a:moveTo>
                  <a:pt x="548392" y="254292"/>
                </a:moveTo>
                <a:lnTo>
                  <a:pt x="279387" y="254292"/>
                </a:lnTo>
                <a:lnTo>
                  <a:pt x="283984" y="256260"/>
                </a:lnTo>
                <a:lnTo>
                  <a:pt x="389331" y="350202"/>
                </a:lnTo>
                <a:lnTo>
                  <a:pt x="392506" y="349567"/>
                </a:lnTo>
                <a:lnTo>
                  <a:pt x="395795" y="349211"/>
                </a:lnTo>
                <a:lnTo>
                  <a:pt x="417103" y="349211"/>
                </a:lnTo>
                <a:lnTo>
                  <a:pt x="548392" y="254292"/>
                </a:lnTo>
                <a:close/>
              </a:path>
              <a:path w="798830" h="798829">
                <a:moveTo>
                  <a:pt x="419150" y="0"/>
                </a:moveTo>
                <a:lnTo>
                  <a:pt x="419150" y="79425"/>
                </a:lnTo>
                <a:lnTo>
                  <a:pt x="417581" y="87203"/>
                </a:lnTo>
                <a:lnTo>
                  <a:pt x="413300" y="93552"/>
                </a:lnTo>
                <a:lnTo>
                  <a:pt x="406951" y="97833"/>
                </a:lnTo>
                <a:lnTo>
                  <a:pt x="399173" y="99402"/>
                </a:lnTo>
                <a:lnTo>
                  <a:pt x="663272" y="99402"/>
                </a:lnTo>
                <a:lnTo>
                  <a:pt x="631028" y="73593"/>
                </a:lnTo>
                <a:lnTo>
                  <a:pt x="593395" y="49789"/>
                </a:lnTo>
                <a:lnTo>
                  <a:pt x="553081" y="30216"/>
                </a:lnTo>
                <a:lnTo>
                  <a:pt x="510395" y="15187"/>
                </a:lnTo>
                <a:lnTo>
                  <a:pt x="465648" y="5012"/>
                </a:lnTo>
                <a:lnTo>
                  <a:pt x="419150" y="0"/>
                </a:lnTo>
                <a:close/>
              </a:path>
            </a:pathLst>
          </a:custGeom>
          <a:solidFill>
            <a:srgbClr val="2b2c8a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es-ES" sz="14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3" name="Google Shape;49;p1"/>
          <p:cNvSpPr/>
          <p:nvPr/>
        </p:nvSpPr>
        <p:spPr>
          <a:xfrm>
            <a:off x="2422080" y="6323400"/>
            <a:ext cx="1811880" cy="2043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7280" bIns="0" anchor="t">
            <a:spAutoFit/>
          </a:bodyPr>
          <a:p>
            <a:pPr marL="12600">
              <a:lnSpc>
                <a:spcPct val="100000"/>
              </a:lnSpc>
              <a:tabLst>
                <a:tab algn="l" pos="0"/>
              </a:tabLst>
            </a:pPr>
            <a:r>
              <a:rPr b="0" lang="en-US" sz="6650" spc="-1" strike="noStrike">
                <a:solidFill>
                  <a:srgbClr val="2b2c8a"/>
                </a:solidFill>
                <a:latin typeface="Barlow Condensed Medium"/>
                <a:ea typeface="Barlow Condensed Medium"/>
              </a:rPr>
              <a:t>08:00</a:t>
            </a:r>
            <a:endParaRPr b="0" lang="es-ES" sz="665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14" name="Google Shape;50;p1"/>
          <p:cNvGrpSpPr/>
          <p:nvPr/>
        </p:nvGrpSpPr>
        <p:grpSpPr>
          <a:xfrm>
            <a:off x="5135760" y="11932200"/>
            <a:ext cx="6800400" cy="1012320"/>
            <a:chOff x="5135760" y="11932200"/>
            <a:chExt cx="6800400" cy="1012320"/>
          </a:xfrm>
        </p:grpSpPr>
        <p:grpSp>
          <p:nvGrpSpPr>
            <p:cNvPr id="15" name="Google Shape;51;p1"/>
            <p:cNvGrpSpPr/>
            <p:nvPr/>
          </p:nvGrpSpPr>
          <p:grpSpPr>
            <a:xfrm>
              <a:off x="9102600" y="12312720"/>
              <a:ext cx="1167120" cy="239040"/>
              <a:chOff x="9102600" y="12312720"/>
              <a:chExt cx="1167120" cy="239040"/>
            </a:xfrm>
          </p:grpSpPr>
          <p:pic>
            <p:nvPicPr>
              <p:cNvPr id="16" name="Google Shape;52;p1" descr=""/>
              <p:cNvPicPr/>
              <p:nvPr/>
            </p:nvPicPr>
            <p:blipFill>
              <a:blip r:embed="rId1"/>
              <a:stretch/>
            </p:blipFill>
            <p:spPr>
              <a:xfrm>
                <a:off x="9102600" y="12320280"/>
                <a:ext cx="142560" cy="228960"/>
              </a:xfrm>
              <a:prstGeom prst="rect">
                <a:avLst/>
              </a:prstGeom>
              <a:noFill/>
              <a:ln w="0">
                <a:noFill/>
              </a:ln>
            </p:spPr>
          </p:pic>
          <p:sp>
            <p:nvSpPr>
              <p:cNvPr id="17" name="Google Shape;53;p1"/>
              <p:cNvSpPr/>
              <p:nvPr/>
            </p:nvSpPr>
            <p:spPr>
              <a:xfrm>
                <a:off x="9280440" y="12312720"/>
                <a:ext cx="46080" cy="236520"/>
              </a:xfrm>
              <a:custGeom>
                <a:avLst/>
                <a:gdLst>
                  <a:gd name="textAreaLeft" fmla="*/ 0 w 46080"/>
                  <a:gd name="textAreaRight" fmla="*/ 46440 w 46080"/>
                  <a:gd name="textAreaTop" fmla="*/ 0 h 236520"/>
                  <a:gd name="textAreaBottom" fmla="*/ 236880 h 236520"/>
                </a:gdLst>
                <a:ahLst/>
                <a:rect l="textAreaLeft" t="textAreaTop" r="textAreaRight" b="textAreaBottom"/>
                <a:pathLst>
                  <a:path w="46354" h="236854">
                    <a:moveTo>
                      <a:pt x="39738" y="69443"/>
                    </a:moveTo>
                    <a:lnTo>
                      <a:pt x="7416" y="69443"/>
                    </a:lnTo>
                    <a:lnTo>
                      <a:pt x="6489" y="69824"/>
                    </a:lnTo>
                    <a:lnTo>
                      <a:pt x="4953" y="71373"/>
                    </a:lnTo>
                    <a:lnTo>
                      <a:pt x="4584" y="72288"/>
                    </a:lnTo>
                    <a:lnTo>
                      <a:pt x="4584" y="233984"/>
                    </a:lnTo>
                    <a:lnTo>
                      <a:pt x="4953" y="234911"/>
                    </a:lnTo>
                    <a:lnTo>
                      <a:pt x="6489" y="236448"/>
                    </a:lnTo>
                    <a:lnTo>
                      <a:pt x="7416" y="236829"/>
                    </a:lnTo>
                    <a:lnTo>
                      <a:pt x="39738" y="236829"/>
                    </a:lnTo>
                    <a:lnTo>
                      <a:pt x="40665" y="236448"/>
                    </a:lnTo>
                    <a:lnTo>
                      <a:pt x="42189" y="234911"/>
                    </a:lnTo>
                    <a:lnTo>
                      <a:pt x="42570" y="233984"/>
                    </a:lnTo>
                    <a:lnTo>
                      <a:pt x="42570" y="72288"/>
                    </a:lnTo>
                    <a:lnTo>
                      <a:pt x="42189" y="71373"/>
                    </a:lnTo>
                    <a:lnTo>
                      <a:pt x="40665" y="69824"/>
                    </a:lnTo>
                    <a:lnTo>
                      <a:pt x="39738" y="69443"/>
                    </a:lnTo>
                    <a:close/>
                  </a:path>
                  <a:path w="46354" h="236854">
                    <a:moveTo>
                      <a:pt x="30022" y="0"/>
                    </a:moveTo>
                    <a:lnTo>
                      <a:pt x="16484" y="0"/>
                    </a:lnTo>
                    <a:lnTo>
                      <a:pt x="10909" y="2184"/>
                    </a:lnTo>
                    <a:lnTo>
                      <a:pt x="2171" y="10934"/>
                    </a:lnTo>
                    <a:lnTo>
                      <a:pt x="0" y="16497"/>
                    </a:lnTo>
                    <a:lnTo>
                      <a:pt x="0" y="30035"/>
                    </a:lnTo>
                    <a:lnTo>
                      <a:pt x="2171" y="35598"/>
                    </a:lnTo>
                    <a:lnTo>
                      <a:pt x="10909" y="44348"/>
                    </a:lnTo>
                    <a:lnTo>
                      <a:pt x="16484" y="46520"/>
                    </a:lnTo>
                    <a:lnTo>
                      <a:pt x="29806" y="46520"/>
                    </a:lnTo>
                    <a:lnTo>
                      <a:pt x="35255" y="44348"/>
                    </a:lnTo>
                    <a:lnTo>
                      <a:pt x="43992" y="35598"/>
                    </a:lnTo>
                    <a:lnTo>
                      <a:pt x="46177" y="30035"/>
                    </a:lnTo>
                    <a:lnTo>
                      <a:pt x="46177" y="16497"/>
                    </a:lnTo>
                    <a:lnTo>
                      <a:pt x="44056" y="10934"/>
                    </a:lnTo>
                    <a:lnTo>
                      <a:pt x="35534" y="2184"/>
                    </a:lnTo>
                    <a:lnTo>
                      <a:pt x="30022" y="0"/>
                    </a:lnTo>
                    <a:close/>
                  </a:path>
                </a:pathLst>
              </a:custGeom>
              <a:solidFill>
                <a:srgbClr val="2c2f8b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0" rIns="0" tIns="0" bIns="0" anchor="t">
                <a:noAutofit/>
              </a:bodyPr>
              <a:p>
                <a:pPr>
                  <a:lnSpc>
                    <a:spcPct val="100000"/>
                  </a:lnSpc>
                  <a:tabLst>
                    <a:tab algn="l" pos="0"/>
                  </a:tabLst>
                </a:pPr>
                <a:endParaRPr b="0" lang="es-ES" sz="1400" spc="-1" strike="noStrike">
                  <a:solidFill>
                    <a:srgbClr val="ffffff"/>
                  </a:solidFill>
                  <a:latin typeface="Calibri"/>
                </a:endParaRPr>
              </a:p>
            </p:txBody>
          </p:sp>
          <p:pic>
            <p:nvPicPr>
              <p:cNvPr id="18" name="Google Shape;54;p1" descr=""/>
              <p:cNvPicPr/>
              <p:nvPr/>
            </p:nvPicPr>
            <p:blipFill>
              <a:blip r:embed="rId2"/>
              <a:stretch/>
            </p:blipFill>
            <p:spPr>
              <a:xfrm>
                <a:off x="9360720" y="12379680"/>
                <a:ext cx="114480" cy="169560"/>
              </a:xfrm>
              <a:prstGeom prst="rect">
                <a:avLst/>
              </a:prstGeom>
              <a:noFill/>
              <a:ln w="0">
                <a:noFill/>
              </a:ln>
            </p:spPr>
          </p:pic>
          <p:sp>
            <p:nvSpPr>
              <p:cNvPr id="19" name="Google Shape;55;p1"/>
              <p:cNvSpPr/>
              <p:nvPr/>
            </p:nvSpPr>
            <p:spPr>
              <a:xfrm>
                <a:off x="9507600" y="12312720"/>
                <a:ext cx="46080" cy="236520"/>
              </a:xfrm>
              <a:custGeom>
                <a:avLst/>
                <a:gdLst>
                  <a:gd name="textAreaLeft" fmla="*/ 0 w 46080"/>
                  <a:gd name="textAreaRight" fmla="*/ 46440 w 46080"/>
                  <a:gd name="textAreaTop" fmla="*/ 0 h 236520"/>
                  <a:gd name="textAreaBottom" fmla="*/ 236880 h 236520"/>
                </a:gdLst>
                <a:ahLst/>
                <a:rect l="textAreaLeft" t="textAreaTop" r="textAreaRight" b="textAreaBottom"/>
                <a:pathLst>
                  <a:path w="46354" h="236854">
                    <a:moveTo>
                      <a:pt x="39738" y="69443"/>
                    </a:moveTo>
                    <a:lnTo>
                      <a:pt x="7416" y="69443"/>
                    </a:lnTo>
                    <a:lnTo>
                      <a:pt x="6489" y="69824"/>
                    </a:lnTo>
                    <a:lnTo>
                      <a:pt x="4953" y="71373"/>
                    </a:lnTo>
                    <a:lnTo>
                      <a:pt x="4584" y="72288"/>
                    </a:lnTo>
                    <a:lnTo>
                      <a:pt x="4584" y="233984"/>
                    </a:lnTo>
                    <a:lnTo>
                      <a:pt x="4953" y="234911"/>
                    </a:lnTo>
                    <a:lnTo>
                      <a:pt x="6489" y="236448"/>
                    </a:lnTo>
                    <a:lnTo>
                      <a:pt x="7416" y="236829"/>
                    </a:lnTo>
                    <a:lnTo>
                      <a:pt x="39738" y="236829"/>
                    </a:lnTo>
                    <a:lnTo>
                      <a:pt x="40665" y="236448"/>
                    </a:lnTo>
                    <a:lnTo>
                      <a:pt x="42189" y="234911"/>
                    </a:lnTo>
                    <a:lnTo>
                      <a:pt x="42570" y="233984"/>
                    </a:lnTo>
                    <a:lnTo>
                      <a:pt x="42570" y="72288"/>
                    </a:lnTo>
                    <a:lnTo>
                      <a:pt x="42189" y="71373"/>
                    </a:lnTo>
                    <a:lnTo>
                      <a:pt x="40665" y="69824"/>
                    </a:lnTo>
                    <a:lnTo>
                      <a:pt x="39738" y="69443"/>
                    </a:lnTo>
                    <a:close/>
                  </a:path>
                  <a:path w="46354" h="236854">
                    <a:moveTo>
                      <a:pt x="30022" y="0"/>
                    </a:moveTo>
                    <a:lnTo>
                      <a:pt x="16484" y="0"/>
                    </a:lnTo>
                    <a:lnTo>
                      <a:pt x="10909" y="2184"/>
                    </a:lnTo>
                    <a:lnTo>
                      <a:pt x="2171" y="10934"/>
                    </a:lnTo>
                    <a:lnTo>
                      <a:pt x="0" y="16497"/>
                    </a:lnTo>
                    <a:lnTo>
                      <a:pt x="0" y="30035"/>
                    </a:lnTo>
                    <a:lnTo>
                      <a:pt x="2171" y="35598"/>
                    </a:lnTo>
                    <a:lnTo>
                      <a:pt x="10909" y="44348"/>
                    </a:lnTo>
                    <a:lnTo>
                      <a:pt x="16484" y="46520"/>
                    </a:lnTo>
                    <a:lnTo>
                      <a:pt x="29806" y="46520"/>
                    </a:lnTo>
                    <a:lnTo>
                      <a:pt x="35255" y="44348"/>
                    </a:lnTo>
                    <a:lnTo>
                      <a:pt x="43992" y="35598"/>
                    </a:lnTo>
                    <a:lnTo>
                      <a:pt x="46177" y="30035"/>
                    </a:lnTo>
                    <a:lnTo>
                      <a:pt x="46177" y="16497"/>
                    </a:lnTo>
                    <a:lnTo>
                      <a:pt x="44056" y="10934"/>
                    </a:lnTo>
                    <a:lnTo>
                      <a:pt x="35534" y="2184"/>
                    </a:lnTo>
                    <a:lnTo>
                      <a:pt x="30022" y="0"/>
                    </a:lnTo>
                    <a:close/>
                  </a:path>
                </a:pathLst>
              </a:custGeom>
              <a:solidFill>
                <a:srgbClr val="2c2f8b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0" rIns="0" tIns="0" bIns="0" anchor="t">
                <a:noAutofit/>
              </a:bodyPr>
              <a:p>
                <a:pPr>
                  <a:lnSpc>
                    <a:spcPct val="100000"/>
                  </a:lnSpc>
                  <a:tabLst>
                    <a:tab algn="l" pos="0"/>
                  </a:tabLst>
                </a:pPr>
                <a:endParaRPr b="0" lang="es-ES" sz="1400" spc="-1" strike="noStrike">
                  <a:solidFill>
                    <a:srgbClr val="ffffff"/>
                  </a:solidFill>
                  <a:latin typeface="Calibri"/>
                </a:endParaRPr>
              </a:p>
            </p:txBody>
          </p:sp>
          <p:pic>
            <p:nvPicPr>
              <p:cNvPr id="20" name="Google Shape;56;p1" descr=""/>
              <p:cNvPicPr/>
              <p:nvPr/>
            </p:nvPicPr>
            <p:blipFill>
              <a:blip r:embed="rId3"/>
              <a:stretch/>
            </p:blipFill>
            <p:spPr>
              <a:xfrm>
                <a:off x="9582480" y="12340440"/>
                <a:ext cx="212040" cy="210600"/>
              </a:xfrm>
              <a:prstGeom prst="rect">
                <a:avLst/>
              </a:prstGeom>
              <a:noFill/>
              <a:ln w="0">
                <a:noFill/>
              </a:ln>
            </p:spPr>
          </p:pic>
          <p:pic>
            <p:nvPicPr>
              <p:cNvPr id="21" name="Google Shape;57;p1" descr=""/>
              <p:cNvPicPr/>
              <p:nvPr/>
            </p:nvPicPr>
            <p:blipFill>
              <a:blip r:embed="rId4"/>
              <a:stretch/>
            </p:blipFill>
            <p:spPr>
              <a:xfrm>
                <a:off x="9821160" y="12379680"/>
                <a:ext cx="115560" cy="172080"/>
              </a:xfrm>
              <a:prstGeom prst="rect">
                <a:avLst/>
              </a:prstGeom>
              <a:noFill/>
              <a:ln w="0">
                <a:noFill/>
              </a:ln>
            </p:spPr>
          </p:pic>
          <p:pic>
            <p:nvPicPr>
              <p:cNvPr id="22" name="Google Shape;58;p1" descr=""/>
              <p:cNvPicPr/>
              <p:nvPr/>
            </p:nvPicPr>
            <p:blipFill>
              <a:blip r:embed="rId5"/>
              <a:stretch/>
            </p:blipFill>
            <p:spPr>
              <a:xfrm>
                <a:off x="9969840" y="12380040"/>
                <a:ext cx="84240" cy="168840"/>
              </a:xfrm>
              <a:prstGeom prst="rect">
                <a:avLst/>
              </a:prstGeom>
              <a:noFill/>
              <a:ln w="0">
                <a:noFill/>
              </a:ln>
            </p:spPr>
          </p:pic>
          <p:sp>
            <p:nvSpPr>
              <p:cNvPr id="23" name="Google Shape;59;p1"/>
              <p:cNvSpPr/>
              <p:nvPr/>
            </p:nvSpPr>
            <p:spPr>
              <a:xfrm>
                <a:off x="10075680" y="12312720"/>
                <a:ext cx="46080" cy="236520"/>
              </a:xfrm>
              <a:custGeom>
                <a:avLst/>
                <a:gdLst>
                  <a:gd name="textAreaLeft" fmla="*/ 0 w 46080"/>
                  <a:gd name="textAreaRight" fmla="*/ 46440 w 46080"/>
                  <a:gd name="textAreaTop" fmla="*/ 0 h 236520"/>
                  <a:gd name="textAreaBottom" fmla="*/ 236880 h 236520"/>
                </a:gdLst>
                <a:ahLst/>
                <a:rect l="textAreaLeft" t="textAreaTop" r="textAreaRight" b="textAreaBottom"/>
                <a:pathLst>
                  <a:path w="46354" h="236854">
                    <a:moveTo>
                      <a:pt x="39738" y="69443"/>
                    </a:moveTo>
                    <a:lnTo>
                      <a:pt x="7416" y="69443"/>
                    </a:lnTo>
                    <a:lnTo>
                      <a:pt x="6489" y="69824"/>
                    </a:lnTo>
                    <a:lnTo>
                      <a:pt x="4953" y="71373"/>
                    </a:lnTo>
                    <a:lnTo>
                      <a:pt x="4584" y="72288"/>
                    </a:lnTo>
                    <a:lnTo>
                      <a:pt x="4584" y="233984"/>
                    </a:lnTo>
                    <a:lnTo>
                      <a:pt x="4953" y="234911"/>
                    </a:lnTo>
                    <a:lnTo>
                      <a:pt x="6489" y="236448"/>
                    </a:lnTo>
                    <a:lnTo>
                      <a:pt x="7416" y="236829"/>
                    </a:lnTo>
                    <a:lnTo>
                      <a:pt x="39738" y="236829"/>
                    </a:lnTo>
                    <a:lnTo>
                      <a:pt x="40665" y="236448"/>
                    </a:lnTo>
                    <a:lnTo>
                      <a:pt x="42189" y="234911"/>
                    </a:lnTo>
                    <a:lnTo>
                      <a:pt x="42570" y="233984"/>
                    </a:lnTo>
                    <a:lnTo>
                      <a:pt x="42570" y="72288"/>
                    </a:lnTo>
                    <a:lnTo>
                      <a:pt x="42189" y="71373"/>
                    </a:lnTo>
                    <a:lnTo>
                      <a:pt x="40665" y="69824"/>
                    </a:lnTo>
                    <a:lnTo>
                      <a:pt x="39738" y="69443"/>
                    </a:lnTo>
                    <a:close/>
                  </a:path>
                  <a:path w="46354" h="236854">
                    <a:moveTo>
                      <a:pt x="30022" y="0"/>
                    </a:moveTo>
                    <a:lnTo>
                      <a:pt x="16484" y="0"/>
                    </a:lnTo>
                    <a:lnTo>
                      <a:pt x="10909" y="2184"/>
                    </a:lnTo>
                    <a:lnTo>
                      <a:pt x="2171" y="10934"/>
                    </a:lnTo>
                    <a:lnTo>
                      <a:pt x="0" y="16497"/>
                    </a:lnTo>
                    <a:lnTo>
                      <a:pt x="0" y="30035"/>
                    </a:lnTo>
                    <a:lnTo>
                      <a:pt x="2171" y="35598"/>
                    </a:lnTo>
                    <a:lnTo>
                      <a:pt x="10909" y="44348"/>
                    </a:lnTo>
                    <a:lnTo>
                      <a:pt x="16484" y="46520"/>
                    </a:lnTo>
                    <a:lnTo>
                      <a:pt x="29806" y="46520"/>
                    </a:lnTo>
                    <a:lnTo>
                      <a:pt x="35255" y="44348"/>
                    </a:lnTo>
                    <a:lnTo>
                      <a:pt x="43992" y="35598"/>
                    </a:lnTo>
                    <a:lnTo>
                      <a:pt x="46177" y="30035"/>
                    </a:lnTo>
                    <a:lnTo>
                      <a:pt x="46177" y="16497"/>
                    </a:lnTo>
                    <a:lnTo>
                      <a:pt x="44056" y="10934"/>
                    </a:lnTo>
                    <a:lnTo>
                      <a:pt x="35534" y="2184"/>
                    </a:lnTo>
                    <a:lnTo>
                      <a:pt x="30022" y="0"/>
                    </a:lnTo>
                    <a:close/>
                  </a:path>
                </a:pathLst>
              </a:custGeom>
              <a:solidFill>
                <a:srgbClr val="2c2f8b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0" rIns="0" tIns="0" bIns="0" anchor="t">
                <a:noAutofit/>
              </a:bodyPr>
              <a:p>
                <a:pPr>
                  <a:lnSpc>
                    <a:spcPct val="100000"/>
                  </a:lnSpc>
                  <a:tabLst>
                    <a:tab algn="l" pos="0"/>
                  </a:tabLst>
                </a:pPr>
                <a:endParaRPr b="0" lang="es-ES" sz="1400" spc="-1" strike="noStrike">
                  <a:solidFill>
                    <a:srgbClr val="ffffff"/>
                  </a:solidFill>
                  <a:latin typeface="Calibri"/>
                </a:endParaRPr>
              </a:p>
            </p:txBody>
          </p:sp>
          <p:pic>
            <p:nvPicPr>
              <p:cNvPr id="24" name="Google Shape;60;p1" descr=""/>
              <p:cNvPicPr/>
              <p:nvPr/>
            </p:nvPicPr>
            <p:blipFill>
              <a:blip r:embed="rId6"/>
              <a:stretch/>
            </p:blipFill>
            <p:spPr>
              <a:xfrm>
                <a:off x="10153080" y="12379680"/>
                <a:ext cx="116640" cy="172080"/>
              </a:xfrm>
              <a:prstGeom prst="rect">
                <a:avLst/>
              </a:prstGeom>
              <a:noFill/>
              <a:ln w="0">
                <a:noFill/>
              </a:ln>
            </p:spPr>
          </p:pic>
        </p:grpSp>
        <p:grpSp>
          <p:nvGrpSpPr>
            <p:cNvPr id="25" name="Google Shape;61;p1"/>
            <p:cNvGrpSpPr/>
            <p:nvPr/>
          </p:nvGrpSpPr>
          <p:grpSpPr>
            <a:xfrm>
              <a:off x="10373400" y="12320280"/>
              <a:ext cx="265320" cy="231480"/>
              <a:chOff x="10373400" y="12320280"/>
              <a:chExt cx="265320" cy="231480"/>
            </a:xfrm>
          </p:grpSpPr>
          <p:pic>
            <p:nvPicPr>
              <p:cNvPr id="26" name="Google Shape;62;p1" descr=""/>
              <p:cNvPicPr/>
              <p:nvPr/>
            </p:nvPicPr>
            <p:blipFill>
              <a:blip r:embed="rId7"/>
              <a:stretch/>
            </p:blipFill>
            <p:spPr>
              <a:xfrm>
                <a:off x="10373400" y="12320280"/>
                <a:ext cx="115200" cy="231480"/>
              </a:xfrm>
              <a:prstGeom prst="rect">
                <a:avLst/>
              </a:prstGeom>
              <a:noFill/>
              <a:ln w="0">
                <a:noFill/>
              </a:ln>
            </p:spPr>
          </p:pic>
          <p:pic>
            <p:nvPicPr>
              <p:cNvPr id="27" name="Google Shape;63;p1" descr=""/>
              <p:cNvPicPr/>
              <p:nvPr/>
            </p:nvPicPr>
            <p:blipFill>
              <a:blip r:embed="rId8"/>
              <a:stretch/>
            </p:blipFill>
            <p:spPr>
              <a:xfrm>
                <a:off x="10523160" y="12379680"/>
                <a:ext cx="115560" cy="172080"/>
              </a:xfrm>
              <a:prstGeom prst="rect">
                <a:avLst/>
              </a:prstGeom>
              <a:noFill/>
              <a:ln w="0">
                <a:noFill/>
              </a:ln>
            </p:spPr>
          </p:pic>
        </p:grpSp>
        <p:grpSp>
          <p:nvGrpSpPr>
            <p:cNvPr id="28" name="Google Shape;64;p1"/>
            <p:cNvGrpSpPr/>
            <p:nvPr/>
          </p:nvGrpSpPr>
          <p:grpSpPr>
            <a:xfrm>
              <a:off x="9089640" y="12640320"/>
              <a:ext cx="1338480" cy="304200"/>
              <a:chOff x="9089640" y="12640320"/>
              <a:chExt cx="1338480" cy="304200"/>
            </a:xfrm>
          </p:grpSpPr>
          <p:pic>
            <p:nvPicPr>
              <p:cNvPr id="29" name="Google Shape;65;p1" descr=""/>
              <p:cNvPicPr/>
              <p:nvPr/>
            </p:nvPicPr>
            <p:blipFill>
              <a:blip r:embed="rId9"/>
              <a:stretch/>
            </p:blipFill>
            <p:spPr>
              <a:xfrm>
                <a:off x="9089640" y="12647880"/>
                <a:ext cx="140400" cy="228960"/>
              </a:xfrm>
              <a:prstGeom prst="rect">
                <a:avLst/>
              </a:prstGeom>
              <a:noFill/>
              <a:ln w="0">
                <a:noFill/>
              </a:ln>
            </p:spPr>
          </p:pic>
          <p:pic>
            <p:nvPicPr>
              <p:cNvPr id="30" name="Google Shape;66;p1" descr=""/>
              <p:cNvPicPr/>
              <p:nvPr/>
            </p:nvPicPr>
            <p:blipFill>
              <a:blip r:embed="rId10"/>
              <a:stretch/>
            </p:blipFill>
            <p:spPr>
              <a:xfrm>
                <a:off x="9253800" y="12707280"/>
                <a:ext cx="115200" cy="237240"/>
              </a:xfrm>
              <a:prstGeom prst="rect">
                <a:avLst/>
              </a:prstGeom>
              <a:noFill/>
              <a:ln w="0">
                <a:noFill/>
              </a:ln>
            </p:spPr>
          </p:pic>
          <p:pic>
            <p:nvPicPr>
              <p:cNvPr id="31" name="Google Shape;67;p1" descr=""/>
              <p:cNvPicPr/>
              <p:nvPr/>
            </p:nvPicPr>
            <p:blipFill>
              <a:blip r:embed="rId11"/>
              <a:stretch/>
            </p:blipFill>
            <p:spPr>
              <a:xfrm>
                <a:off x="9404280" y="12707640"/>
                <a:ext cx="84240" cy="168840"/>
              </a:xfrm>
              <a:prstGeom prst="rect">
                <a:avLst/>
              </a:prstGeom>
              <a:noFill/>
              <a:ln w="0">
                <a:noFill/>
              </a:ln>
            </p:spPr>
          </p:pic>
          <p:sp>
            <p:nvSpPr>
              <p:cNvPr id="32" name="Google Shape;68;p1"/>
              <p:cNvSpPr/>
              <p:nvPr/>
            </p:nvSpPr>
            <p:spPr>
              <a:xfrm>
                <a:off x="9509760" y="12640320"/>
                <a:ext cx="46080" cy="236520"/>
              </a:xfrm>
              <a:custGeom>
                <a:avLst/>
                <a:gdLst>
                  <a:gd name="textAreaLeft" fmla="*/ 0 w 46080"/>
                  <a:gd name="textAreaRight" fmla="*/ 46440 w 46080"/>
                  <a:gd name="textAreaTop" fmla="*/ 0 h 236520"/>
                  <a:gd name="textAreaBottom" fmla="*/ 236880 h 236520"/>
                </a:gdLst>
                <a:ahLst/>
                <a:rect l="textAreaLeft" t="textAreaTop" r="textAreaRight" b="textAreaBottom"/>
                <a:pathLst>
                  <a:path w="46354" h="236854">
                    <a:moveTo>
                      <a:pt x="39738" y="69443"/>
                    </a:moveTo>
                    <a:lnTo>
                      <a:pt x="7416" y="69443"/>
                    </a:lnTo>
                    <a:lnTo>
                      <a:pt x="6489" y="69824"/>
                    </a:lnTo>
                    <a:lnTo>
                      <a:pt x="4953" y="71373"/>
                    </a:lnTo>
                    <a:lnTo>
                      <a:pt x="4584" y="72288"/>
                    </a:lnTo>
                    <a:lnTo>
                      <a:pt x="4584" y="233984"/>
                    </a:lnTo>
                    <a:lnTo>
                      <a:pt x="4953" y="234911"/>
                    </a:lnTo>
                    <a:lnTo>
                      <a:pt x="6489" y="236448"/>
                    </a:lnTo>
                    <a:lnTo>
                      <a:pt x="7416" y="236829"/>
                    </a:lnTo>
                    <a:lnTo>
                      <a:pt x="39738" y="236829"/>
                    </a:lnTo>
                    <a:lnTo>
                      <a:pt x="40665" y="236448"/>
                    </a:lnTo>
                    <a:lnTo>
                      <a:pt x="42189" y="234911"/>
                    </a:lnTo>
                    <a:lnTo>
                      <a:pt x="42570" y="233984"/>
                    </a:lnTo>
                    <a:lnTo>
                      <a:pt x="42570" y="72288"/>
                    </a:lnTo>
                    <a:lnTo>
                      <a:pt x="42189" y="71373"/>
                    </a:lnTo>
                    <a:lnTo>
                      <a:pt x="40665" y="69824"/>
                    </a:lnTo>
                    <a:lnTo>
                      <a:pt x="39738" y="69443"/>
                    </a:lnTo>
                    <a:close/>
                  </a:path>
                  <a:path w="46354" h="236854">
                    <a:moveTo>
                      <a:pt x="30022" y="0"/>
                    </a:moveTo>
                    <a:lnTo>
                      <a:pt x="16484" y="0"/>
                    </a:lnTo>
                    <a:lnTo>
                      <a:pt x="10909" y="2184"/>
                    </a:lnTo>
                    <a:lnTo>
                      <a:pt x="2171" y="10934"/>
                    </a:lnTo>
                    <a:lnTo>
                      <a:pt x="0" y="16497"/>
                    </a:lnTo>
                    <a:lnTo>
                      <a:pt x="0" y="30035"/>
                    </a:lnTo>
                    <a:lnTo>
                      <a:pt x="2171" y="35598"/>
                    </a:lnTo>
                    <a:lnTo>
                      <a:pt x="10909" y="44348"/>
                    </a:lnTo>
                    <a:lnTo>
                      <a:pt x="16484" y="46520"/>
                    </a:lnTo>
                    <a:lnTo>
                      <a:pt x="29806" y="46520"/>
                    </a:lnTo>
                    <a:lnTo>
                      <a:pt x="35255" y="44348"/>
                    </a:lnTo>
                    <a:lnTo>
                      <a:pt x="43992" y="35598"/>
                    </a:lnTo>
                    <a:lnTo>
                      <a:pt x="46177" y="30035"/>
                    </a:lnTo>
                    <a:lnTo>
                      <a:pt x="46177" y="16497"/>
                    </a:lnTo>
                    <a:lnTo>
                      <a:pt x="44056" y="10934"/>
                    </a:lnTo>
                    <a:lnTo>
                      <a:pt x="35534" y="2184"/>
                    </a:lnTo>
                    <a:lnTo>
                      <a:pt x="30022" y="0"/>
                    </a:lnTo>
                    <a:close/>
                  </a:path>
                </a:pathLst>
              </a:custGeom>
              <a:solidFill>
                <a:srgbClr val="2c2f8b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0" rIns="0" tIns="0" bIns="0" anchor="t">
                <a:noAutofit/>
              </a:bodyPr>
              <a:p>
                <a:pPr>
                  <a:lnSpc>
                    <a:spcPct val="100000"/>
                  </a:lnSpc>
                  <a:tabLst>
                    <a:tab algn="l" pos="0"/>
                  </a:tabLst>
                </a:pPr>
                <a:endParaRPr b="0" lang="es-ES" sz="1400" spc="-1" strike="noStrike">
                  <a:solidFill>
                    <a:srgbClr val="ffffff"/>
                  </a:solidFill>
                  <a:latin typeface="Calibri"/>
                </a:endParaRPr>
              </a:p>
            </p:txBody>
          </p:sp>
          <p:pic>
            <p:nvPicPr>
              <p:cNvPr id="33" name="Google Shape;69;p1" descr=""/>
              <p:cNvPicPr/>
              <p:nvPr/>
            </p:nvPicPr>
            <p:blipFill>
              <a:blip r:embed="rId12"/>
              <a:stretch/>
            </p:blipFill>
            <p:spPr>
              <a:xfrm>
                <a:off x="9587520" y="12707280"/>
                <a:ext cx="115920" cy="172080"/>
              </a:xfrm>
              <a:prstGeom prst="rect">
                <a:avLst/>
              </a:prstGeom>
              <a:noFill/>
              <a:ln w="0">
                <a:noFill/>
              </a:ln>
            </p:spPr>
          </p:pic>
          <p:pic>
            <p:nvPicPr>
              <p:cNvPr id="34" name="Google Shape;70;p1" descr=""/>
              <p:cNvPicPr/>
              <p:nvPr/>
            </p:nvPicPr>
            <p:blipFill>
              <a:blip r:embed="rId13"/>
              <a:stretch/>
            </p:blipFill>
            <p:spPr>
              <a:xfrm>
                <a:off x="9733680" y="12709800"/>
                <a:ext cx="114480" cy="169200"/>
              </a:xfrm>
              <a:prstGeom prst="rect">
                <a:avLst/>
              </a:prstGeom>
              <a:noFill/>
              <a:ln w="0">
                <a:noFill/>
              </a:ln>
            </p:spPr>
          </p:pic>
          <p:sp>
            <p:nvSpPr>
              <p:cNvPr id="35" name="Google Shape;71;p1"/>
              <p:cNvSpPr/>
              <p:nvPr/>
            </p:nvSpPr>
            <p:spPr>
              <a:xfrm>
                <a:off x="9883800" y="12647880"/>
                <a:ext cx="37800" cy="229680"/>
              </a:xfrm>
              <a:custGeom>
                <a:avLst/>
                <a:gdLst>
                  <a:gd name="textAreaLeft" fmla="*/ 0 w 37800"/>
                  <a:gd name="textAreaRight" fmla="*/ 38160 w 37800"/>
                  <a:gd name="textAreaTop" fmla="*/ 0 h 229680"/>
                  <a:gd name="textAreaBottom" fmla="*/ 230040 h 229680"/>
                </a:gdLst>
                <a:ahLst/>
                <a:rect l="textAreaLeft" t="textAreaTop" r="textAreaRight" b="textAreaBottom"/>
                <a:pathLst>
                  <a:path w="38100" h="229870">
                    <a:moveTo>
                      <a:pt x="35153" y="0"/>
                    </a:moveTo>
                    <a:lnTo>
                      <a:pt x="2832" y="0"/>
                    </a:lnTo>
                    <a:lnTo>
                      <a:pt x="1905" y="381"/>
                    </a:lnTo>
                    <a:lnTo>
                      <a:pt x="381" y="1917"/>
                    </a:lnTo>
                    <a:lnTo>
                      <a:pt x="0" y="2844"/>
                    </a:lnTo>
                    <a:lnTo>
                      <a:pt x="0" y="226441"/>
                    </a:lnTo>
                    <a:lnTo>
                      <a:pt x="381" y="227368"/>
                    </a:lnTo>
                    <a:lnTo>
                      <a:pt x="1143" y="228142"/>
                    </a:lnTo>
                    <a:lnTo>
                      <a:pt x="1905" y="228904"/>
                    </a:lnTo>
                    <a:lnTo>
                      <a:pt x="2832" y="229285"/>
                    </a:lnTo>
                    <a:lnTo>
                      <a:pt x="35153" y="229285"/>
                    </a:lnTo>
                    <a:lnTo>
                      <a:pt x="36080" y="228904"/>
                    </a:lnTo>
                    <a:lnTo>
                      <a:pt x="37617" y="227368"/>
                    </a:lnTo>
                    <a:lnTo>
                      <a:pt x="37998" y="226441"/>
                    </a:lnTo>
                    <a:lnTo>
                      <a:pt x="37998" y="2844"/>
                    </a:lnTo>
                    <a:lnTo>
                      <a:pt x="37617" y="1917"/>
                    </a:lnTo>
                    <a:lnTo>
                      <a:pt x="36080" y="381"/>
                    </a:lnTo>
                    <a:lnTo>
                      <a:pt x="35153" y="0"/>
                    </a:lnTo>
                    <a:close/>
                  </a:path>
                </a:pathLst>
              </a:custGeom>
              <a:solidFill>
                <a:srgbClr val="2c2f8b"/>
              </a:solid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0" rIns="0" tIns="0" bIns="0" anchor="t">
                <a:noAutofit/>
              </a:bodyPr>
              <a:p>
                <a:pPr>
                  <a:lnSpc>
                    <a:spcPct val="100000"/>
                  </a:lnSpc>
                  <a:tabLst>
                    <a:tab algn="l" pos="0"/>
                  </a:tabLst>
                </a:pPr>
                <a:endParaRPr b="0" lang="es-ES" sz="1400" spc="-1" strike="noStrike">
                  <a:solidFill>
                    <a:srgbClr val="ffffff"/>
                  </a:solidFill>
                  <a:latin typeface="Calibri"/>
                </a:endParaRPr>
              </a:p>
            </p:txBody>
          </p:sp>
          <p:pic>
            <p:nvPicPr>
              <p:cNvPr id="36" name="Google Shape;72;p1" descr=""/>
              <p:cNvPicPr/>
              <p:nvPr/>
            </p:nvPicPr>
            <p:blipFill>
              <a:blip r:embed="rId14"/>
              <a:stretch/>
            </p:blipFill>
            <p:spPr>
              <a:xfrm>
                <a:off x="9947160" y="12668040"/>
                <a:ext cx="79200" cy="208440"/>
              </a:xfrm>
              <a:prstGeom prst="rect">
                <a:avLst/>
              </a:prstGeom>
              <a:noFill/>
              <a:ln w="0">
                <a:noFill/>
              </a:ln>
            </p:spPr>
          </p:pic>
          <p:pic>
            <p:nvPicPr>
              <p:cNvPr id="37" name="Google Shape;73;p1" descr=""/>
              <p:cNvPicPr/>
              <p:nvPr/>
            </p:nvPicPr>
            <p:blipFill>
              <a:blip r:embed="rId15"/>
              <a:stretch/>
            </p:blipFill>
            <p:spPr>
              <a:xfrm>
                <a:off x="10054440" y="12709800"/>
                <a:ext cx="114480" cy="169200"/>
              </a:xfrm>
              <a:prstGeom prst="rect">
                <a:avLst/>
              </a:prstGeom>
              <a:noFill/>
              <a:ln w="0">
                <a:noFill/>
              </a:ln>
            </p:spPr>
          </p:pic>
          <p:pic>
            <p:nvPicPr>
              <p:cNvPr id="38" name="Google Shape;74;p1" descr=""/>
              <p:cNvPicPr/>
              <p:nvPr/>
            </p:nvPicPr>
            <p:blipFill>
              <a:blip r:embed="rId16"/>
              <a:stretch/>
            </p:blipFill>
            <p:spPr>
              <a:xfrm>
                <a:off x="10205640" y="12707280"/>
                <a:ext cx="222480" cy="172080"/>
              </a:xfrm>
              <a:prstGeom prst="rect">
                <a:avLst/>
              </a:prstGeom>
              <a:noFill/>
              <a:ln w="0">
                <a:noFill/>
              </a:ln>
            </p:spPr>
          </p:pic>
        </p:grpSp>
        <p:pic>
          <p:nvPicPr>
            <p:cNvPr id="39" name="Google Shape;75;p1" descr=""/>
            <p:cNvPicPr/>
            <p:nvPr/>
          </p:nvPicPr>
          <p:blipFill>
            <a:blip r:embed="rId17"/>
            <a:stretch/>
          </p:blipFill>
          <p:spPr>
            <a:xfrm>
              <a:off x="10524240" y="12709440"/>
              <a:ext cx="121680" cy="2325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" name="Google Shape;76;p1" descr=""/>
            <p:cNvPicPr/>
            <p:nvPr/>
          </p:nvPicPr>
          <p:blipFill>
            <a:blip r:embed="rId18"/>
            <a:stretch/>
          </p:blipFill>
          <p:spPr>
            <a:xfrm>
              <a:off x="10743480" y="12645360"/>
              <a:ext cx="1192680" cy="234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" name="Google Shape;77;p1" descr=""/>
            <p:cNvPicPr/>
            <p:nvPr/>
          </p:nvPicPr>
          <p:blipFill>
            <a:blip r:embed="rId19"/>
            <a:stretch/>
          </p:blipFill>
          <p:spPr>
            <a:xfrm>
              <a:off x="5135760" y="11932200"/>
              <a:ext cx="3620160" cy="98064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42" name="Google Shape;78;p1"/>
          <p:cNvSpPr/>
          <p:nvPr/>
        </p:nvSpPr>
        <p:spPr>
          <a:xfrm>
            <a:off x="4294080" y="2144520"/>
            <a:ext cx="8492760" cy="588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anchor="t">
            <a:spAutoFit/>
          </a:bodyPr>
          <a:p>
            <a:pPr algn="ctr">
              <a:lnSpc>
                <a:spcPct val="80000"/>
              </a:lnSpc>
              <a:tabLst>
                <a:tab algn="l" pos="0"/>
              </a:tabLst>
            </a:pPr>
            <a:r>
              <a:rPr b="0" lang="en-US" sz="4080" spc="-1" strike="noStrike">
                <a:solidFill>
                  <a:srgbClr val="2e2e8d"/>
                </a:solidFill>
                <a:latin typeface="Barlow Condensed Light"/>
                <a:ea typeface="Barlow Condensed Light"/>
              </a:rPr>
              <a:t>INVITAMOS AL EVENTO DE:</a:t>
            </a:r>
            <a:endParaRPr b="0" lang="es-ES" sz="408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Google Shape;79;p1"/>
          <p:cNvSpPr/>
          <p:nvPr/>
        </p:nvSpPr>
        <p:spPr>
          <a:xfrm>
            <a:off x="2408400" y="3309840"/>
            <a:ext cx="12255120" cy="2456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anchor="t">
            <a:spAutoFit/>
          </a:bodyPr>
          <a:p>
            <a:pPr algn="ctr">
              <a:lnSpc>
                <a:spcPct val="80000"/>
              </a:lnSpc>
              <a:tabLst>
                <a:tab algn="l" pos="0"/>
              </a:tabLst>
            </a:pPr>
            <a:r>
              <a:rPr b="0" i="1" lang="en-US" sz="9700" spc="-1" strike="noStrike">
                <a:solidFill>
                  <a:srgbClr val="2e2e8d"/>
                </a:solidFill>
                <a:latin typeface="Barlow Condensed SemiBold"/>
                <a:ea typeface="Barlow Condensed SemiBold"/>
              </a:rPr>
              <a:t>Rendición de Cuentas 2024</a:t>
            </a:r>
            <a:endParaRPr b="0" lang="es-ES" sz="9700" spc="-1" strike="noStrike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44" name="Google Shape;80;p1"/>
          <p:cNvGrpSpPr/>
          <p:nvPr/>
        </p:nvGrpSpPr>
        <p:grpSpPr>
          <a:xfrm>
            <a:off x="13323600" y="9051840"/>
            <a:ext cx="2656440" cy="1012320"/>
            <a:chOff x="13323600" y="9051840"/>
            <a:chExt cx="2656440" cy="1012320"/>
          </a:xfrm>
        </p:grpSpPr>
        <p:sp>
          <p:nvSpPr>
            <p:cNvPr id="45" name="Google Shape;81;p1"/>
            <p:cNvSpPr/>
            <p:nvPr/>
          </p:nvSpPr>
          <p:spPr>
            <a:xfrm>
              <a:off x="13323600" y="9051840"/>
              <a:ext cx="2656440" cy="1012320"/>
            </a:xfrm>
            <a:custGeom>
              <a:avLst/>
              <a:gdLst>
                <a:gd name="textAreaLeft" fmla="*/ 0 w 2656440"/>
                <a:gd name="textAreaRight" fmla="*/ 2656800 w 2656440"/>
                <a:gd name="textAreaTop" fmla="*/ 0 h 1012320"/>
                <a:gd name="textAreaBottom" fmla="*/ 1012680 h 1012320"/>
              </a:gdLst>
              <a:ahLst/>
              <a:rect l="textAreaLeft" t="textAreaTop" r="textAreaRight" b="textAreaBottom"/>
              <a:pathLst>
                <a:path w="2656840" h="1012825">
                  <a:moveTo>
                    <a:pt x="2656357" y="0"/>
                  </a:moveTo>
                  <a:lnTo>
                    <a:pt x="0" y="0"/>
                  </a:lnTo>
                  <a:lnTo>
                    <a:pt x="0" y="1012659"/>
                  </a:lnTo>
                  <a:lnTo>
                    <a:pt x="2656357" y="1012659"/>
                  </a:lnTo>
                  <a:lnTo>
                    <a:pt x="2656357" y="0"/>
                  </a:lnTo>
                  <a:close/>
                </a:path>
              </a:pathLst>
            </a:custGeom>
            <a:solidFill>
              <a:srgbClr val="2b2c8a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no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endParaRPr b="0" lang="es-ES" sz="1400" spc="-1" strike="noStrike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46" name="Google Shape;82;p1"/>
            <p:cNvSpPr/>
            <p:nvPr/>
          </p:nvSpPr>
          <p:spPr>
            <a:xfrm>
              <a:off x="13719600" y="9384840"/>
              <a:ext cx="89280" cy="138240"/>
            </a:xfrm>
            <a:custGeom>
              <a:avLst/>
              <a:gdLst>
                <a:gd name="textAreaLeft" fmla="*/ 0 w 89280"/>
                <a:gd name="textAreaRight" fmla="*/ 89640 w 89280"/>
                <a:gd name="textAreaTop" fmla="*/ 0 h 138240"/>
                <a:gd name="textAreaBottom" fmla="*/ 138600 h 138240"/>
              </a:gdLst>
              <a:ahLst/>
              <a:rect l="textAreaLeft" t="textAreaTop" r="textAreaRight" b="textAreaBottom"/>
              <a:pathLst>
                <a:path w="89534" h="138429">
                  <a:moveTo>
                    <a:pt x="89001" y="1270"/>
                  </a:moveTo>
                  <a:lnTo>
                    <a:pt x="88455" y="1270"/>
                  </a:lnTo>
                  <a:lnTo>
                    <a:pt x="88455" y="0"/>
                  </a:lnTo>
                  <a:lnTo>
                    <a:pt x="546" y="0"/>
                  </a:lnTo>
                  <a:lnTo>
                    <a:pt x="546" y="1270"/>
                  </a:lnTo>
                  <a:lnTo>
                    <a:pt x="0" y="1270"/>
                  </a:lnTo>
                  <a:lnTo>
                    <a:pt x="0" y="11430"/>
                  </a:lnTo>
                  <a:lnTo>
                    <a:pt x="0" y="137160"/>
                  </a:lnTo>
                  <a:lnTo>
                    <a:pt x="419" y="137160"/>
                  </a:lnTo>
                  <a:lnTo>
                    <a:pt x="419" y="138430"/>
                  </a:lnTo>
                  <a:lnTo>
                    <a:pt x="88582" y="138430"/>
                  </a:lnTo>
                  <a:lnTo>
                    <a:pt x="88582" y="137160"/>
                  </a:lnTo>
                  <a:lnTo>
                    <a:pt x="89001" y="137160"/>
                  </a:lnTo>
                  <a:lnTo>
                    <a:pt x="89001" y="127000"/>
                  </a:lnTo>
                  <a:lnTo>
                    <a:pt x="88849" y="127000"/>
                  </a:lnTo>
                  <a:lnTo>
                    <a:pt x="88849" y="125730"/>
                  </a:lnTo>
                  <a:lnTo>
                    <a:pt x="13957" y="125730"/>
                  </a:lnTo>
                  <a:lnTo>
                    <a:pt x="13957" y="74930"/>
                  </a:lnTo>
                  <a:lnTo>
                    <a:pt x="67386" y="74930"/>
                  </a:lnTo>
                  <a:lnTo>
                    <a:pt x="67386" y="63500"/>
                  </a:lnTo>
                  <a:lnTo>
                    <a:pt x="66802" y="63500"/>
                  </a:lnTo>
                  <a:lnTo>
                    <a:pt x="66802" y="62230"/>
                  </a:lnTo>
                  <a:lnTo>
                    <a:pt x="13957" y="62230"/>
                  </a:lnTo>
                  <a:lnTo>
                    <a:pt x="13957" y="12700"/>
                  </a:lnTo>
                  <a:lnTo>
                    <a:pt x="89001" y="12700"/>
                  </a:lnTo>
                  <a:lnTo>
                    <a:pt x="89001" y="11430"/>
                  </a:lnTo>
                  <a:lnTo>
                    <a:pt x="89001" y="127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no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endParaRPr b="0" lang="es-ES" sz="1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pic>
          <p:nvPicPr>
            <p:cNvPr id="47" name="Google Shape;83;p1" descr=""/>
            <p:cNvPicPr/>
            <p:nvPr/>
          </p:nvPicPr>
          <p:blipFill>
            <a:blip r:embed="rId20"/>
            <a:stretch/>
          </p:blipFill>
          <p:spPr>
            <a:xfrm>
              <a:off x="13830120" y="9383760"/>
              <a:ext cx="93600" cy="1404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8" name="Google Shape;84;p1" descr=""/>
            <p:cNvPicPr/>
            <p:nvPr/>
          </p:nvPicPr>
          <p:blipFill>
            <a:blip r:embed="rId21"/>
            <a:stretch/>
          </p:blipFill>
          <p:spPr>
            <a:xfrm>
              <a:off x="13951800" y="9383760"/>
              <a:ext cx="317520" cy="140400"/>
            </a:xfrm>
            <a:prstGeom prst="rect">
              <a:avLst/>
            </a:prstGeom>
            <a:noFill/>
            <a:ln w="0">
              <a:noFill/>
            </a:ln>
          </p:spPr>
        </p:pic>
        <p:sp>
          <p:nvSpPr>
            <p:cNvPr id="49" name="Google Shape;85;p1"/>
            <p:cNvSpPr/>
            <p:nvPr/>
          </p:nvSpPr>
          <p:spPr>
            <a:xfrm>
              <a:off x="14301000" y="9384840"/>
              <a:ext cx="13680" cy="138240"/>
            </a:xfrm>
            <a:custGeom>
              <a:avLst/>
              <a:gdLst>
                <a:gd name="textAreaLeft" fmla="*/ 0 w 13680"/>
                <a:gd name="textAreaRight" fmla="*/ 14040 w 13680"/>
                <a:gd name="textAreaTop" fmla="*/ 0 h 138240"/>
                <a:gd name="textAreaBottom" fmla="*/ 138600 h 138240"/>
              </a:gdLst>
              <a:ahLst/>
              <a:rect l="textAreaLeft" t="textAreaTop" r="textAreaRight" b="textAreaBottom"/>
              <a:pathLst>
                <a:path w="13969" h="138429">
                  <a:moveTo>
                    <a:pt x="13944" y="1270"/>
                  </a:moveTo>
                  <a:lnTo>
                    <a:pt x="13589" y="1270"/>
                  </a:lnTo>
                  <a:lnTo>
                    <a:pt x="13589" y="0"/>
                  </a:lnTo>
                  <a:lnTo>
                    <a:pt x="342" y="0"/>
                  </a:lnTo>
                  <a:lnTo>
                    <a:pt x="342" y="1270"/>
                  </a:lnTo>
                  <a:lnTo>
                    <a:pt x="0" y="1270"/>
                  </a:lnTo>
                  <a:lnTo>
                    <a:pt x="0" y="135890"/>
                  </a:lnTo>
                  <a:lnTo>
                    <a:pt x="0" y="137160"/>
                  </a:lnTo>
                  <a:lnTo>
                    <a:pt x="596" y="137160"/>
                  </a:lnTo>
                  <a:lnTo>
                    <a:pt x="596" y="138430"/>
                  </a:lnTo>
                  <a:lnTo>
                    <a:pt x="13335" y="138430"/>
                  </a:lnTo>
                  <a:lnTo>
                    <a:pt x="13335" y="137160"/>
                  </a:lnTo>
                  <a:lnTo>
                    <a:pt x="13944" y="137160"/>
                  </a:lnTo>
                  <a:lnTo>
                    <a:pt x="13944" y="135890"/>
                  </a:lnTo>
                  <a:lnTo>
                    <a:pt x="13944" y="127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no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endParaRPr b="0" lang="es-ES" sz="1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pic>
          <p:nvPicPr>
            <p:cNvPr id="50" name="Google Shape;86;p1" descr=""/>
            <p:cNvPicPr/>
            <p:nvPr/>
          </p:nvPicPr>
          <p:blipFill>
            <a:blip r:embed="rId22"/>
            <a:stretch/>
          </p:blipFill>
          <p:spPr>
            <a:xfrm>
              <a:off x="14347800" y="9383760"/>
              <a:ext cx="93240" cy="1404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1" name="Google Shape;87;p1" descr=""/>
            <p:cNvPicPr/>
            <p:nvPr/>
          </p:nvPicPr>
          <p:blipFill>
            <a:blip r:embed="rId23"/>
            <a:stretch/>
          </p:blipFill>
          <p:spPr>
            <a:xfrm>
              <a:off x="14511960" y="9384840"/>
              <a:ext cx="206640" cy="1375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2" name="Google Shape;88;p1" descr=""/>
            <p:cNvPicPr/>
            <p:nvPr/>
          </p:nvPicPr>
          <p:blipFill>
            <a:blip r:embed="rId24"/>
            <a:stretch/>
          </p:blipFill>
          <p:spPr>
            <a:xfrm>
              <a:off x="14744520" y="9385200"/>
              <a:ext cx="91800" cy="137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3" name="Google Shape;89;p1" descr=""/>
            <p:cNvPicPr/>
            <p:nvPr/>
          </p:nvPicPr>
          <p:blipFill>
            <a:blip r:embed="rId25"/>
            <a:stretch/>
          </p:blipFill>
          <p:spPr>
            <a:xfrm>
              <a:off x="14860080" y="9385200"/>
              <a:ext cx="105480" cy="137160"/>
            </a:xfrm>
            <a:prstGeom prst="rect">
              <a:avLst/>
            </a:prstGeom>
            <a:noFill/>
            <a:ln w="0">
              <a:noFill/>
            </a:ln>
          </p:spPr>
        </p:pic>
        <p:sp>
          <p:nvSpPr>
            <p:cNvPr id="54" name="Google Shape;90;p1"/>
            <p:cNvSpPr/>
            <p:nvPr/>
          </p:nvSpPr>
          <p:spPr>
            <a:xfrm>
              <a:off x="15030360" y="9384840"/>
              <a:ext cx="86040" cy="138240"/>
            </a:xfrm>
            <a:custGeom>
              <a:avLst/>
              <a:gdLst>
                <a:gd name="textAreaLeft" fmla="*/ 0 w 86040"/>
                <a:gd name="textAreaRight" fmla="*/ 86400 w 86040"/>
                <a:gd name="textAreaTop" fmla="*/ 0 h 138240"/>
                <a:gd name="textAreaBottom" fmla="*/ 138600 h 138240"/>
              </a:gdLst>
              <a:ahLst/>
              <a:rect l="textAreaLeft" t="textAreaTop" r="textAreaRight" b="textAreaBottom"/>
              <a:pathLst>
                <a:path w="86359" h="138429">
                  <a:moveTo>
                    <a:pt x="86042" y="125730"/>
                  </a:moveTo>
                  <a:lnTo>
                    <a:pt x="13944" y="125730"/>
                  </a:lnTo>
                  <a:lnTo>
                    <a:pt x="13944" y="1270"/>
                  </a:lnTo>
                  <a:lnTo>
                    <a:pt x="13589" y="1270"/>
                  </a:lnTo>
                  <a:lnTo>
                    <a:pt x="13589" y="0"/>
                  </a:lnTo>
                  <a:lnTo>
                    <a:pt x="342" y="0"/>
                  </a:lnTo>
                  <a:lnTo>
                    <a:pt x="342" y="1270"/>
                  </a:lnTo>
                  <a:lnTo>
                    <a:pt x="0" y="1270"/>
                  </a:lnTo>
                  <a:lnTo>
                    <a:pt x="0" y="125730"/>
                  </a:lnTo>
                  <a:lnTo>
                    <a:pt x="0" y="135890"/>
                  </a:lnTo>
                  <a:lnTo>
                    <a:pt x="0" y="137160"/>
                  </a:lnTo>
                  <a:lnTo>
                    <a:pt x="596" y="137160"/>
                  </a:lnTo>
                  <a:lnTo>
                    <a:pt x="596" y="138430"/>
                  </a:lnTo>
                  <a:lnTo>
                    <a:pt x="85445" y="138430"/>
                  </a:lnTo>
                  <a:lnTo>
                    <a:pt x="85445" y="137160"/>
                  </a:lnTo>
                  <a:lnTo>
                    <a:pt x="86042" y="137160"/>
                  </a:lnTo>
                  <a:lnTo>
                    <a:pt x="86042" y="135890"/>
                  </a:lnTo>
                  <a:lnTo>
                    <a:pt x="86042" y="12573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no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endParaRPr b="0" lang="es-ES" sz="1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pic>
          <p:nvPicPr>
            <p:cNvPr id="55" name="Google Shape;91;p1" descr=""/>
            <p:cNvPicPr/>
            <p:nvPr/>
          </p:nvPicPr>
          <p:blipFill>
            <a:blip r:embed="rId26"/>
            <a:stretch/>
          </p:blipFill>
          <p:spPr>
            <a:xfrm>
              <a:off x="15137280" y="9383760"/>
              <a:ext cx="93240" cy="1404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6" name="Google Shape;92;p1" descr=""/>
            <p:cNvPicPr/>
            <p:nvPr/>
          </p:nvPicPr>
          <p:blipFill>
            <a:blip r:embed="rId27"/>
            <a:stretch/>
          </p:blipFill>
          <p:spPr>
            <a:xfrm>
              <a:off x="15259320" y="9383760"/>
              <a:ext cx="91800" cy="1404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7" name="Google Shape;93;p1" descr=""/>
            <p:cNvPicPr/>
            <p:nvPr/>
          </p:nvPicPr>
          <p:blipFill>
            <a:blip r:embed="rId28"/>
            <a:stretch/>
          </p:blipFill>
          <p:spPr>
            <a:xfrm>
              <a:off x="15379920" y="9383760"/>
              <a:ext cx="93240" cy="1404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8" name="Google Shape;94;p1" descr=""/>
            <p:cNvPicPr/>
            <p:nvPr/>
          </p:nvPicPr>
          <p:blipFill>
            <a:blip r:embed="rId29"/>
            <a:stretch/>
          </p:blipFill>
          <p:spPr>
            <a:xfrm>
              <a:off x="15498000" y="9383760"/>
              <a:ext cx="93600" cy="1404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9" name="Google Shape;95;p1" descr=""/>
            <p:cNvPicPr/>
            <p:nvPr/>
          </p:nvPicPr>
          <p:blipFill>
            <a:blip r:embed="rId30"/>
            <a:stretch/>
          </p:blipFill>
          <p:spPr>
            <a:xfrm>
              <a:off x="13791600" y="9579960"/>
              <a:ext cx="91800" cy="1404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0" name="Google Shape;96;p1" descr=""/>
            <p:cNvPicPr/>
            <p:nvPr/>
          </p:nvPicPr>
          <p:blipFill>
            <a:blip r:embed="rId31"/>
            <a:stretch/>
          </p:blipFill>
          <p:spPr>
            <a:xfrm>
              <a:off x="13910760" y="9579960"/>
              <a:ext cx="93240" cy="1404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1" name="Google Shape;97;p1" descr=""/>
            <p:cNvPicPr/>
            <p:nvPr/>
          </p:nvPicPr>
          <p:blipFill>
            <a:blip r:embed="rId32"/>
            <a:stretch/>
          </p:blipFill>
          <p:spPr>
            <a:xfrm>
              <a:off x="14037480" y="9581760"/>
              <a:ext cx="103320" cy="137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2" name="Google Shape;98;p1" descr=""/>
            <p:cNvPicPr/>
            <p:nvPr/>
          </p:nvPicPr>
          <p:blipFill>
            <a:blip r:embed="rId33"/>
            <a:stretch/>
          </p:blipFill>
          <p:spPr>
            <a:xfrm>
              <a:off x="14176440" y="9581400"/>
              <a:ext cx="91440" cy="137520"/>
            </a:xfrm>
            <a:prstGeom prst="rect">
              <a:avLst/>
            </a:prstGeom>
            <a:noFill/>
            <a:ln w="0">
              <a:noFill/>
            </a:ln>
          </p:spPr>
        </p:pic>
        <p:sp>
          <p:nvSpPr>
            <p:cNvPr id="63" name="Google Shape;99;p1"/>
            <p:cNvSpPr/>
            <p:nvPr/>
          </p:nvSpPr>
          <p:spPr>
            <a:xfrm>
              <a:off x="14294160" y="9581040"/>
              <a:ext cx="200160" cy="138600"/>
            </a:xfrm>
            <a:custGeom>
              <a:avLst/>
              <a:gdLst>
                <a:gd name="textAreaLeft" fmla="*/ 0 w 200160"/>
                <a:gd name="textAreaRight" fmla="*/ 200520 w 200160"/>
                <a:gd name="textAreaTop" fmla="*/ 0 h 138600"/>
                <a:gd name="textAreaBottom" fmla="*/ 138960 h 138600"/>
              </a:gdLst>
              <a:ahLst/>
              <a:rect l="textAreaLeft" t="textAreaTop" r="textAreaRight" b="textAreaBottom"/>
              <a:pathLst>
                <a:path w="200659" h="139065">
                  <a:moveTo>
                    <a:pt x="86042" y="125907"/>
                  </a:moveTo>
                  <a:lnTo>
                    <a:pt x="13944" y="125907"/>
                  </a:lnTo>
                  <a:lnTo>
                    <a:pt x="13944" y="1447"/>
                  </a:lnTo>
                  <a:lnTo>
                    <a:pt x="13589" y="1447"/>
                  </a:lnTo>
                  <a:lnTo>
                    <a:pt x="13589" y="177"/>
                  </a:lnTo>
                  <a:lnTo>
                    <a:pt x="355" y="177"/>
                  </a:lnTo>
                  <a:lnTo>
                    <a:pt x="355" y="1447"/>
                  </a:lnTo>
                  <a:lnTo>
                    <a:pt x="0" y="1447"/>
                  </a:lnTo>
                  <a:lnTo>
                    <a:pt x="0" y="125907"/>
                  </a:lnTo>
                  <a:lnTo>
                    <a:pt x="0" y="136067"/>
                  </a:lnTo>
                  <a:lnTo>
                    <a:pt x="0" y="137337"/>
                  </a:lnTo>
                  <a:lnTo>
                    <a:pt x="596" y="137337"/>
                  </a:lnTo>
                  <a:lnTo>
                    <a:pt x="596" y="138607"/>
                  </a:lnTo>
                  <a:lnTo>
                    <a:pt x="85445" y="138607"/>
                  </a:lnTo>
                  <a:lnTo>
                    <a:pt x="85445" y="137337"/>
                  </a:lnTo>
                  <a:lnTo>
                    <a:pt x="86042" y="137337"/>
                  </a:lnTo>
                  <a:lnTo>
                    <a:pt x="86042" y="136067"/>
                  </a:lnTo>
                  <a:lnTo>
                    <a:pt x="86042" y="125907"/>
                  </a:lnTo>
                  <a:close/>
                </a:path>
                <a:path w="200659" h="139065">
                  <a:moveTo>
                    <a:pt x="200583" y="1270"/>
                  </a:moveTo>
                  <a:lnTo>
                    <a:pt x="200037" y="1270"/>
                  </a:lnTo>
                  <a:lnTo>
                    <a:pt x="200037" y="0"/>
                  </a:lnTo>
                  <a:lnTo>
                    <a:pt x="112128" y="0"/>
                  </a:lnTo>
                  <a:lnTo>
                    <a:pt x="112128" y="1270"/>
                  </a:lnTo>
                  <a:lnTo>
                    <a:pt x="111582" y="1270"/>
                  </a:lnTo>
                  <a:lnTo>
                    <a:pt x="111582" y="11430"/>
                  </a:lnTo>
                  <a:lnTo>
                    <a:pt x="111582" y="137160"/>
                  </a:lnTo>
                  <a:lnTo>
                    <a:pt x="112001" y="137160"/>
                  </a:lnTo>
                  <a:lnTo>
                    <a:pt x="112001" y="138430"/>
                  </a:lnTo>
                  <a:lnTo>
                    <a:pt x="200164" y="138430"/>
                  </a:lnTo>
                  <a:lnTo>
                    <a:pt x="200164" y="137160"/>
                  </a:lnTo>
                  <a:lnTo>
                    <a:pt x="200583" y="137160"/>
                  </a:lnTo>
                  <a:lnTo>
                    <a:pt x="200583" y="127000"/>
                  </a:lnTo>
                  <a:lnTo>
                    <a:pt x="200431" y="127000"/>
                  </a:lnTo>
                  <a:lnTo>
                    <a:pt x="200431" y="125730"/>
                  </a:lnTo>
                  <a:lnTo>
                    <a:pt x="125539" y="125730"/>
                  </a:lnTo>
                  <a:lnTo>
                    <a:pt x="125539" y="74930"/>
                  </a:lnTo>
                  <a:lnTo>
                    <a:pt x="178968" y="74930"/>
                  </a:lnTo>
                  <a:lnTo>
                    <a:pt x="178968" y="63500"/>
                  </a:lnTo>
                  <a:lnTo>
                    <a:pt x="178384" y="63500"/>
                  </a:lnTo>
                  <a:lnTo>
                    <a:pt x="178384" y="62230"/>
                  </a:lnTo>
                  <a:lnTo>
                    <a:pt x="125539" y="62230"/>
                  </a:lnTo>
                  <a:lnTo>
                    <a:pt x="125539" y="12700"/>
                  </a:lnTo>
                  <a:lnTo>
                    <a:pt x="200583" y="12700"/>
                  </a:lnTo>
                  <a:lnTo>
                    <a:pt x="200583" y="11430"/>
                  </a:lnTo>
                  <a:lnTo>
                    <a:pt x="200583" y="127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no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endParaRPr b="0" lang="es-ES" sz="1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pic>
          <p:nvPicPr>
            <p:cNvPr id="64" name="Google Shape;100;p1" descr=""/>
            <p:cNvPicPr/>
            <p:nvPr/>
          </p:nvPicPr>
          <p:blipFill>
            <a:blip r:embed="rId34"/>
            <a:stretch/>
          </p:blipFill>
          <p:spPr>
            <a:xfrm>
              <a:off x="14524560" y="9581760"/>
              <a:ext cx="103320" cy="137160"/>
            </a:xfrm>
            <a:prstGeom prst="rect">
              <a:avLst/>
            </a:prstGeom>
            <a:noFill/>
            <a:ln w="0">
              <a:noFill/>
            </a:ln>
          </p:spPr>
        </p:pic>
        <p:sp>
          <p:nvSpPr>
            <p:cNvPr id="65" name="Google Shape;101;p1"/>
            <p:cNvSpPr/>
            <p:nvPr/>
          </p:nvSpPr>
          <p:spPr>
            <a:xfrm>
              <a:off x="14664960" y="9581040"/>
              <a:ext cx="89280" cy="138240"/>
            </a:xfrm>
            <a:custGeom>
              <a:avLst/>
              <a:gdLst>
                <a:gd name="textAreaLeft" fmla="*/ 0 w 89280"/>
                <a:gd name="textAreaRight" fmla="*/ 89640 w 89280"/>
                <a:gd name="textAreaTop" fmla="*/ 0 h 138240"/>
                <a:gd name="textAreaBottom" fmla="*/ 138600 h 138240"/>
              </a:gdLst>
              <a:ahLst/>
              <a:rect l="textAreaLeft" t="textAreaTop" r="textAreaRight" b="textAreaBottom"/>
              <a:pathLst>
                <a:path w="89534" h="138429">
                  <a:moveTo>
                    <a:pt x="89001" y="1270"/>
                  </a:moveTo>
                  <a:lnTo>
                    <a:pt x="88455" y="1270"/>
                  </a:lnTo>
                  <a:lnTo>
                    <a:pt x="88455" y="0"/>
                  </a:lnTo>
                  <a:lnTo>
                    <a:pt x="546" y="0"/>
                  </a:lnTo>
                  <a:lnTo>
                    <a:pt x="546" y="1270"/>
                  </a:lnTo>
                  <a:lnTo>
                    <a:pt x="0" y="1270"/>
                  </a:lnTo>
                  <a:lnTo>
                    <a:pt x="0" y="11430"/>
                  </a:lnTo>
                  <a:lnTo>
                    <a:pt x="0" y="137160"/>
                  </a:lnTo>
                  <a:lnTo>
                    <a:pt x="419" y="137160"/>
                  </a:lnTo>
                  <a:lnTo>
                    <a:pt x="419" y="138430"/>
                  </a:lnTo>
                  <a:lnTo>
                    <a:pt x="88582" y="138430"/>
                  </a:lnTo>
                  <a:lnTo>
                    <a:pt x="88582" y="137160"/>
                  </a:lnTo>
                  <a:lnTo>
                    <a:pt x="89001" y="137160"/>
                  </a:lnTo>
                  <a:lnTo>
                    <a:pt x="89001" y="127000"/>
                  </a:lnTo>
                  <a:lnTo>
                    <a:pt x="88849" y="127000"/>
                  </a:lnTo>
                  <a:lnTo>
                    <a:pt x="88849" y="125730"/>
                  </a:lnTo>
                  <a:lnTo>
                    <a:pt x="13957" y="125730"/>
                  </a:lnTo>
                  <a:lnTo>
                    <a:pt x="13957" y="74930"/>
                  </a:lnTo>
                  <a:lnTo>
                    <a:pt x="67386" y="74930"/>
                  </a:lnTo>
                  <a:lnTo>
                    <a:pt x="67386" y="63500"/>
                  </a:lnTo>
                  <a:lnTo>
                    <a:pt x="66802" y="63500"/>
                  </a:lnTo>
                  <a:lnTo>
                    <a:pt x="66802" y="62230"/>
                  </a:lnTo>
                  <a:lnTo>
                    <a:pt x="13957" y="62230"/>
                  </a:lnTo>
                  <a:lnTo>
                    <a:pt x="13957" y="12700"/>
                  </a:lnTo>
                  <a:lnTo>
                    <a:pt x="89001" y="12700"/>
                  </a:lnTo>
                  <a:lnTo>
                    <a:pt x="89001" y="11430"/>
                  </a:lnTo>
                  <a:lnTo>
                    <a:pt x="89001" y="127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no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endParaRPr b="0" lang="es-ES" sz="1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pic>
          <p:nvPicPr>
            <p:cNvPr id="66" name="Google Shape;102;p1" descr=""/>
            <p:cNvPicPr/>
            <p:nvPr/>
          </p:nvPicPr>
          <p:blipFill>
            <a:blip r:embed="rId35"/>
            <a:stretch/>
          </p:blipFill>
          <p:spPr>
            <a:xfrm>
              <a:off x="14783760" y="9581760"/>
              <a:ext cx="95400" cy="137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7" name="Google Shape;103;p1" descr=""/>
            <p:cNvPicPr/>
            <p:nvPr/>
          </p:nvPicPr>
          <p:blipFill>
            <a:blip r:embed="rId36"/>
            <a:stretch/>
          </p:blipFill>
          <p:spPr>
            <a:xfrm>
              <a:off x="14906520" y="9581040"/>
              <a:ext cx="204480" cy="138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8" name="Google Shape;104;p1" descr=""/>
            <p:cNvPicPr/>
            <p:nvPr/>
          </p:nvPicPr>
          <p:blipFill>
            <a:blip r:embed="rId37"/>
            <a:stretch/>
          </p:blipFill>
          <p:spPr>
            <a:xfrm>
              <a:off x="15136560" y="9581760"/>
              <a:ext cx="91800" cy="137160"/>
            </a:xfrm>
            <a:prstGeom prst="rect">
              <a:avLst/>
            </a:prstGeom>
            <a:noFill/>
            <a:ln w="0">
              <a:noFill/>
            </a:ln>
          </p:spPr>
        </p:pic>
        <p:sp>
          <p:nvSpPr>
            <p:cNvPr id="69" name="Google Shape;105;p1"/>
            <p:cNvSpPr/>
            <p:nvPr/>
          </p:nvSpPr>
          <p:spPr>
            <a:xfrm>
              <a:off x="15256800" y="9581400"/>
              <a:ext cx="13680" cy="138240"/>
            </a:xfrm>
            <a:custGeom>
              <a:avLst/>
              <a:gdLst>
                <a:gd name="textAreaLeft" fmla="*/ 0 w 13680"/>
                <a:gd name="textAreaRight" fmla="*/ 14040 w 13680"/>
                <a:gd name="textAreaTop" fmla="*/ 0 h 138240"/>
                <a:gd name="textAreaBottom" fmla="*/ 138600 h 138240"/>
              </a:gdLst>
              <a:ahLst/>
              <a:rect l="textAreaLeft" t="textAreaTop" r="textAreaRight" b="textAreaBottom"/>
              <a:pathLst>
                <a:path w="13969" h="138429">
                  <a:moveTo>
                    <a:pt x="13944" y="1270"/>
                  </a:moveTo>
                  <a:lnTo>
                    <a:pt x="13589" y="1270"/>
                  </a:lnTo>
                  <a:lnTo>
                    <a:pt x="13589" y="0"/>
                  </a:lnTo>
                  <a:lnTo>
                    <a:pt x="355" y="0"/>
                  </a:lnTo>
                  <a:lnTo>
                    <a:pt x="355" y="1270"/>
                  </a:lnTo>
                  <a:lnTo>
                    <a:pt x="0" y="1270"/>
                  </a:lnTo>
                  <a:lnTo>
                    <a:pt x="0" y="135890"/>
                  </a:lnTo>
                  <a:lnTo>
                    <a:pt x="0" y="137160"/>
                  </a:lnTo>
                  <a:lnTo>
                    <a:pt x="596" y="137160"/>
                  </a:lnTo>
                  <a:lnTo>
                    <a:pt x="596" y="138430"/>
                  </a:lnTo>
                  <a:lnTo>
                    <a:pt x="13335" y="138430"/>
                  </a:lnTo>
                  <a:lnTo>
                    <a:pt x="13335" y="137160"/>
                  </a:lnTo>
                  <a:lnTo>
                    <a:pt x="13944" y="137160"/>
                  </a:lnTo>
                  <a:lnTo>
                    <a:pt x="13944" y="135890"/>
                  </a:lnTo>
                  <a:lnTo>
                    <a:pt x="13944" y="127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no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endParaRPr b="0" lang="es-ES" sz="1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pic>
          <p:nvPicPr>
            <p:cNvPr id="70" name="Google Shape;106;p1" descr=""/>
            <p:cNvPicPr/>
            <p:nvPr/>
          </p:nvPicPr>
          <p:blipFill>
            <a:blip r:embed="rId38"/>
            <a:stretch/>
          </p:blipFill>
          <p:spPr>
            <a:xfrm>
              <a:off x="15303600" y="9579960"/>
              <a:ext cx="93240" cy="1404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1" name="Google Shape;107;p1" descr=""/>
            <p:cNvPicPr/>
            <p:nvPr/>
          </p:nvPicPr>
          <p:blipFill>
            <a:blip r:embed="rId39"/>
            <a:stretch/>
          </p:blipFill>
          <p:spPr>
            <a:xfrm>
              <a:off x="15421680" y="9579960"/>
              <a:ext cx="93600" cy="140400"/>
            </a:xfrm>
            <a:prstGeom prst="rect">
              <a:avLst/>
            </a:prstGeom>
            <a:noFill/>
            <a:ln w="0">
              <a:noFill/>
            </a:ln>
          </p:spPr>
        </p:pic>
      </p:grpSp>
      <p:grpSp>
        <p:nvGrpSpPr>
          <p:cNvPr id="72" name="Google Shape;108;p1"/>
          <p:cNvGrpSpPr/>
          <p:nvPr/>
        </p:nvGrpSpPr>
        <p:grpSpPr>
          <a:xfrm>
            <a:off x="10334520" y="9051840"/>
            <a:ext cx="2656440" cy="1012320"/>
            <a:chOff x="10334520" y="9051840"/>
            <a:chExt cx="2656440" cy="1012320"/>
          </a:xfrm>
        </p:grpSpPr>
        <p:sp>
          <p:nvSpPr>
            <p:cNvPr id="73" name="Google Shape;109;p1"/>
            <p:cNvSpPr/>
            <p:nvPr/>
          </p:nvSpPr>
          <p:spPr>
            <a:xfrm>
              <a:off x="10334520" y="9051840"/>
              <a:ext cx="2656440" cy="1012320"/>
            </a:xfrm>
            <a:custGeom>
              <a:avLst/>
              <a:gdLst>
                <a:gd name="textAreaLeft" fmla="*/ 0 w 2656440"/>
                <a:gd name="textAreaRight" fmla="*/ 2656800 w 2656440"/>
                <a:gd name="textAreaTop" fmla="*/ 0 h 1012320"/>
                <a:gd name="textAreaBottom" fmla="*/ 1012680 h 1012320"/>
              </a:gdLst>
              <a:ahLst/>
              <a:rect l="textAreaLeft" t="textAreaTop" r="textAreaRight" b="textAreaBottom"/>
              <a:pathLst>
                <a:path w="2656840" h="1012825">
                  <a:moveTo>
                    <a:pt x="2656357" y="0"/>
                  </a:moveTo>
                  <a:lnTo>
                    <a:pt x="0" y="0"/>
                  </a:lnTo>
                  <a:lnTo>
                    <a:pt x="0" y="1012659"/>
                  </a:lnTo>
                  <a:lnTo>
                    <a:pt x="2656357" y="1012659"/>
                  </a:lnTo>
                  <a:lnTo>
                    <a:pt x="2656357" y="0"/>
                  </a:lnTo>
                  <a:close/>
                </a:path>
              </a:pathLst>
            </a:custGeom>
            <a:solidFill>
              <a:srgbClr val="2b2c8a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no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endParaRPr b="0" lang="es-ES" sz="1400" spc="-1" strike="noStrike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74" name="Google Shape;110;p1"/>
            <p:cNvSpPr/>
            <p:nvPr/>
          </p:nvSpPr>
          <p:spPr>
            <a:xfrm>
              <a:off x="10730160" y="9398880"/>
              <a:ext cx="89280" cy="138240"/>
            </a:xfrm>
            <a:custGeom>
              <a:avLst/>
              <a:gdLst>
                <a:gd name="textAreaLeft" fmla="*/ 0 w 89280"/>
                <a:gd name="textAreaRight" fmla="*/ 89640 w 89280"/>
                <a:gd name="textAreaTop" fmla="*/ 0 h 138240"/>
                <a:gd name="textAreaBottom" fmla="*/ 138600 h 138240"/>
              </a:gdLst>
              <a:ahLst/>
              <a:rect l="textAreaLeft" t="textAreaTop" r="textAreaRight" b="textAreaBottom"/>
              <a:pathLst>
                <a:path w="89534" h="138429">
                  <a:moveTo>
                    <a:pt x="89001" y="1270"/>
                  </a:moveTo>
                  <a:lnTo>
                    <a:pt x="88455" y="1270"/>
                  </a:lnTo>
                  <a:lnTo>
                    <a:pt x="88455" y="0"/>
                  </a:lnTo>
                  <a:lnTo>
                    <a:pt x="546" y="0"/>
                  </a:lnTo>
                  <a:lnTo>
                    <a:pt x="546" y="1270"/>
                  </a:lnTo>
                  <a:lnTo>
                    <a:pt x="0" y="1270"/>
                  </a:lnTo>
                  <a:lnTo>
                    <a:pt x="0" y="11430"/>
                  </a:lnTo>
                  <a:lnTo>
                    <a:pt x="0" y="137160"/>
                  </a:lnTo>
                  <a:lnTo>
                    <a:pt x="419" y="137160"/>
                  </a:lnTo>
                  <a:lnTo>
                    <a:pt x="419" y="138430"/>
                  </a:lnTo>
                  <a:lnTo>
                    <a:pt x="88582" y="138430"/>
                  </a:lnTo>
                  <a:lnTo>
                    <a:pt x="88582" y="137160"/>
                  </a:lnTo>
                  <a:lnTo>
                    <a:pt x="89001" y="137160"/>
                  </a:lnTo>
                  <a:lnTo>
                    <a:pt x="89001" y="127000"/>
                  </a:lnTo>
                  <a:lnTo>
                    <a:pt x="88849" y="127000"/>
                  </a:lnTo>
                  <a:lnTo>
                    <a:pt x="88849" y="125730"/>
                  </a:lnTo>
                  <a:lnTo>
                    <a:pt x="13957" y="125730"/>
                  </a:lnTo>
                  <a:lnTo>
                    <a:pt x="13957" y="74930"/>
                  </a:lnTo>
                  <a:lnTo>
                    <a:pt x="67386" y="74930"/>
                  </a:lnTo>
                  <a:lnTo>
                    <a:pt x="67386" y="63500"/>
                  </a:lnTo>
                  <a:lnTo>
                    <a:pt x="66802" y="63500"/>
                  </a:lnTo>
                  <a:lnTo>
                    <a:pt x="66802" y="62230"/>
                  </a:lnTo>
                  <a:lnTo>
                    <a:pt x="13957" y="62230"/>
                  </a:lnTo>
                  <a:lnTo>
                    <a:pt x="13957" y="12700"/>
                  </a:lnTo>
                  <a:lnTo>
                    <a:pt x="89001" y="12700"/>
                  </a:lnTo>
                  <a:lnTo>
                    <a:pt x="89001" y="11430"/>
                  </a:lnTo>
                  <a:lnTo>
                    <a:pt x="89001" y="127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no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endParaRPr b="0" lang="es-ES" sz="1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pic>
          <p:nvPicPr>
            <p:cNvPr id="75" name="Google Shape;111;p1" descr=""/>
            <p:cNvPicPr/>
            <p:nvPr/>
          </p:nvPicPr>
          <p:blipFill>
            <a:blip r:embed="rId40"/>
            <a:stretch/>
          </p:blipFill>
          <p:spPr>
            <a:xfrm>
              <a:off x="10841040" y="9397800"/>
              <a:ext cx="93600" cy="1404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6" name="Google Shape;112;p1" descr=""/>
            <p:cNvPicPr/>
            <p:nvPr/>
          </p:nvPicPr>
          <p:blipFill>
            <a:blip r:embed="rId41"/>
            <a:stretch/>
          </p:blipFill>
          <p:spPr>
            <a:xfrm>
              <a:off x="10962360" y="9397800"/>
              <a:ext cx="317520" cy="140400"/>
            </a:xfrm>
            <a:prstGeom prst="rect">
              <a:avLst/>
            </a:prstGeom>
            <a:noFill/>
            <a:ln w="0">
              <a:noFill/>
            </a:ln>
          </p:spPr>
        </p:pic>
        <p:sp>
          <p:nvSpPr>
            <p:cNvPr id="77" name="Google Shape;113;p1"/>
            <p:cNvSpPr/>
            <p:nvPr/>
          </p:nvSpPr>
          <p:spPr>
            <a:xfrm>
              <a:off x="11311920" y="9398880"/>
              <a:ext cx="13680" cy="138240"/>
            </a:xfrm>
            <a:custGeom>
              <a:avLst/>
              <a:gdLst>
                <a:gd name="textAreaLeft" fmla="*/ 0 w 13680"/>
                <a:gd name="textAreaRight" fmla="*/ 14040 w 13680"/>
                <a:gd name="textAreaTop" fmla="*/ 0 h 138240"/>
                <a:gd name="textAreaBottom" fmla="*/ 138600 h 138240"/>
              </a:gdLst>
              <a:ahLst/>
              <a:rect l="textAreaLeft" t="textAreaTop" r="textAreaRight" b="textAreaBottom"/>
              <a:pathLst>
                <a:path w="13970" h="138429">
                  <a:moveTo>
                    <a:pt x="13944" y="1270"/>
                  </a:moveTo>
                  <a:lnTo>
                    <a:pt x="13589" y="1270"/>
                  </a:lnTo>
                  <a:lnTo>
                    <a:pt x="13589" y="0"/>
                  </a:lnTo>
                  <a:lnTo>
                    <a:pt x="342" y="0"/>
                  </a:lnTo>
                  <a:lnTo>
                    <a:pt x="342" y="1270"/>
                  </a:lnTo>
                  <a:lnTo>
                    <a:pt x="0" y="1270"/>
                  </a:lnTo>
                  <a:lnTo>
                    <a:pt x="0" y="135890"/>
                  </a:lnTo>
                  <a:lnTo>
                    <a:pt x="0" y="137160"/>
                  </a:lnTo>
                  <a:lnTo>
                    <a:pt x="596" y="137160"/>
                  </a:lnTo>
                  <a:lnTo>
                    <a:pt x="596" y="138430"/>
                  </a:lnTo>
                  <a:lnTo>
                    <a:pt x="13335" y="138430"/>
                  </a:lnTo>
                  <a:lnTo>
                    <a:pt x="13335" y="137160"/>
                  </a:lnTo>
                  <a:lnTo>
                    <a:pt x="13944" y="137160"/>
                  </a:lnTo>
                  <a:lnTo>
                    <a:pt x="13944" y="135890"/>
                  </a:lnTo>
                  <a:lnTo>
                    <a:pt x="13944" y="127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no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endParaRPr b="0" lang="es-ES" sz="1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pic>
          <p:nvPicPr>
            <p:cNvPr id="78" name="Google Shape;114;p1" descr=""/>
            <p:cNvPicPr/>
            <p:nvPr/>
          </p:nvPicPr>
          <p:blipFill>
            <a:blip r:embed="rId42"/>
            <a:stretch/>
          </p:blipFill>
          <p:spPr>
            <a:xfrm>
              <a:off x="11358360" y="9397800"/>
              <a:ext cx="93240" cy="1404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9" name="Google Shape;115;p1" descr=""/>
            <p:cNvPicPr/>
            <p:nvPr/>
          </p:nvPicPr>
          <p:blipFill>
            <a:blip r:embed="rId43"/>
            <a:stretch/>
          </p:blipFill>
          <p:spPr>
            <a:xfrm>
              <a:off x="11522880" y="9399240"/>
              <a:ext cx="206640" cy="1375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0" name="Google Shape;116;p1" descr=""/>
            <p:cNvPicPr/>
            <p:nvPr/>
          </p:nvPicPr>
          <p:blipFill>
            <a:blip r:embed="rId44"/>
            <a:stretch/>
          </p:blipFill>
          <p:spPr>
            <a:xfrm>
              <a:off x="11755080" y="9399240"/>
              <a:ext cx="91800" cy="137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1" name="Google Shape;117;p1" descr=""/>
            <p:cNvPicPr/>
            <p:nvPr/>
          </p:nvPicPr>
          <p:blipFill>
            <a:blip r:embed="rId45"/>
            <a:stretch/>
          </p:blipFill>
          <p:spPr>
            <a:xfrm>
              <a:off x="11871000" y="9399240"/>
              <a:ext cx="105480" cy="137160"/>
            </a:xfrm>
            <a:prstGeom prst="rect">
              <a:avLst/>
            </a:prstGeom>
            <a:noFill/>
            <a:ln w="0">
              <a:noFill/>
            </a:ln>
          </p:spPr>
        </p:pic>
        <p:sp>
          <p:nvSpPr>
            <p:cNvPr id="82" name="Google Shape;118;p1"/>
            <p:cNvSpPr/>
            <p:nvPr/>
          </p:nvSpPr>
          <p:spPr>
            <a:xfrm>
              <a:off x="12041280" y="9398880"/>
              <a:ext cx="86040" cy="138240"/>
            </a:xfrm>
            <a:custGeom>
              <a:avLst/>
              <a:gdLst>
                <a:gd name="textAreaLeft" fmla="*/ 0 w 86040"/>
                <a:gd name="textAreaRight" fmla="*/ 86400 w 86040"/>
                <a:gd name="textAreaTop" fmla="*/ 0 h 138240"/>
                <a:gd name="textAreaBottom" fmla="*/ 138600 h 138240"/>
              </a:gdLst>
              <a:ahLst/>
              <a:rect l="textAreaLeft" t="textAreaTop" r="textAreaRight" b="textAreaBottom"/>
              <a:pathLst>
                <a:path w="86359" h="138429">
                  <a:moveTo>
                    <a:pt x="86042" y="125730"/>
                  </a:moveTo>
                  <a:lnTo>
                    <a:pt x="13944" y="125730"/>
                  </a:lnTo>
                  <a:lnTo>
                    <a:pt x="13944" y="1270"/>
                  </a:lnTo>
                  <a:lnTo>
                    <a:pt x="13589" y="1270"/>
                  </a:lnTo>
                  <a:lnTo>
                    <a:pt x="13589" y="0"/>
                  </a:lnTo>
                  <a:lnTo>
                    <a:pt x="342" y="0"/>
                  </a:lnTo>
                  <a:lnTo>
                    <a:pt x="342" y="1270"/>
                  </a:lnTo>
                  <a:lnTo>
                    <a:pt x="0" y="1270"/>
                  </a:lnTo>
                  <a:lnTo>
                    <a:pt x="0" y="125730"/>
                  </a:lnTo>
                  <a:lnTo>
                    <a:pt x="0" y="135890"/>
                  </a:lnTo>
                  <a:lnTo>
                    <a:pt x="0" y="137160"/>
                  </a:lnTo>
                  <a:lnTo>
                    <a:pt x="596" y="137160"/>
                  </a:lnTo>
                  <a:lnTo>
                    <a:pt x="596" y="138430"/>
                  </a:lnTo>
                  <a:lnTo>
                    <a:pt x="85445" y="138430"/>
                  </a:lnTo>
                  <a:lnTo>
                    <a:pt x="85445" y="137160"/>
                  </a:lnTo>
                  <a:lnTo>
                    <a:pt x="86042" y="137160"/>
                  </a:lnTo>
                  <a:lnTo>
                    <a:pt x="86042" y="135890"/>
                  </a:lnTo>
                  <a:lnTo>
                    <a:pt x="86042" y="12573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no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endParaRPr b="0" lang="es-ES" sz="1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pic>
          <p:nvPicPr>
            <p:cNvPr id="83" name="Google Shape;119;p1" descr=""/>
            <p:cNvPicPr/>
            <p:nvPr/>
          </p:nvPicPr>
          <p:blipFill>
            <a:blip r:embed="rId46"/>
            <a:stretch/>
          </p:blipFill>
          <p:spPr>
            <a:xfrm>
              <a:off x="12147840" y="9397800"/>
              <a:ext cx="93240" cy="1404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4" name="Google Shape;120;p1" descr=""/>
            <p:cNvPicPr/>
            <p:nvPr/>
          </p:nvPicPr>
          <p:blipFill>
            <a:blip r:embed="rId47"/>
            <a:stretch/>
          </p:blipFill>
          <p:spPr>
            <a:xfrm>
              <a:off x="12269880" y="9397800"/>
              <a:ext cx="91800" cy="1404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5" name="Google Shape;121;p1" descr=""/>
            <p:cNvPicPr/>
            <p:nvPr/>
          </p:nvPicPr>
          <p:blipFill>
            <a:blip r:embed="rId48"/>
            <a:stretch/>
          </p:blipFill>
          <p:spPr>
            <a:xfrm>
              <a:off x="12390480" y="9397800"/>
              <a:ext cx="93240" cy="1404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6" name="Google Shape;122;p1" descr=""/>
            <p:cNvPicPr/>
            <p:nvPr/>
          </p:nvPicPr>
          <p:blipFill>
            <a:blip r:embed="rId49"/>
            <a:stretch/>
          </p:blipFill>
          <p:spPr>
            <a:xfrm>
              <a:off x="12508560" y="9397800"/>
              <a:ext cx="93600" cy="1404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7" name="Google Shape;123;p1" descr=""/>
            <p:cNvPicPr/>
            <p:nvPr/>
          </p:nvPicPr>
          <p:blipFill>
            <a:blip r:embed="rId50"/>
            <a:stretch/>
          </p:blipFill>
          <p:spPr>
            <a:xfrm>
              <a:off x="10802160" y="9594000"/>
              <a:ext cx="91800" cy="1404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8" name="Google Shape;124;p1" descr=""/>
            <p:cNvPicPr/>
            <p:nvPr/>
          </p:nvPicPr>
          <p:blipFill>
            <a:blip r:embed="rId51"/>
            <a:stretch/>
          </p:blipFill>
          <p:spPr>
            <a:xfrm>
              <a:off x="10921680" y="9594000"/>
              <a:ext cx="93240" cy="1404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9" name="Google Shape;125;p1" descr=""/>
            <p:cNvPicPr/>
            <p:nvPr/>
          </p:nvPicPr>
          <p:blipFill>
            <a:blip r:embed="rId52"/>
            <a:stretch/>
          </p:blipFill>
          <p:spPr>
            <a:xfrm>
              <a:off x="11048040" y="9595800"/>
              <a:ext cx="103320" cy="137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0" name="Google Shape;126;p1" descr=""/>
            <p:cNvPicPr/>
            <p:nvPr/>
          </p:nvPicPr>
          <p:blipFill>
            <a:blip r:embed="rId53"/>
            <a:stretch/>
          </p:blipFill>
          <p:spPr>
            <a:xfrm>
              <a:off x="11187000" y="9595440"/>
              <a:ext cx="91440" cy="137520"/>
            </a:xfrm>
            <a:prstGeom prst="rect">
              <a:avLst/>
            </a:prstGeom>
            <a:noFill/>
            <a:ln w="0">
              <a:noFill/>
            </a:ln>
          </p:spPr>
        </p:pic>
        <p:sp>
          <p:nvSpPr>
            <p:cNvPr id="91" name="Google Shape;127;p1"/>
            <p:cNvSpPr/>
            <p:nvPr/>
          </p:nvSpPr>
          <p:spPr>
            <a:xfrm>
              <a:off x="11304720" y="9595080"/>
              <a:ext cx="200160" cy="138600"/>
            </a:xfrm>
            <a:custGeom>
              <a:avLst/>
              <a:gdLst>
                <a:gd name="textAreaLeft" fmla="*/ 0 w 200160"/>
                <a:gd name="textAreaRight" fmla="*/ 200520 w 200160"/>
                <a:gd name="textAreaTop" fmla="*/ 0 h 138600"/>
                <a:gd name="textAreaBottom" fmla="*/ 138960 h 138600"/>
              </a:gdLst>
              <a:ahLst/>
              <a:rect l="textAreaLeft" t="textAreaTop" r="textAreaRight" b="textAreaBottom"/>
              <a:pathLst>
                <a:path w="200659" h="139065">
                  <a:moveTo>
                    <a:pt x="86042" y="125920"/>
                  </a:moveTo>
                  <a:lnTo>
                    <a:pt x="13944" y="125920"/>
                  </a:lnTo>
                  <a:lnTo>
                    <a:pt x="13944" y="1460"/>
                  </a:lnTo>
                  <a:lnTo>
                    <a:pt x="13589" y="1460"/>
                  </a:lnTo>
                  <a:lnTo>
                    <a:pt x="13589" y="190"/>
                  </a:lnTo>
                  <a:lnTo>
                    <a:pt x="342" y="190"/>
                  </a:lnTo>
                  <a:lnTo>
                    <a:pt x="342" y="1460"/>
                  </a:lnTo>
                  <a:lnTo>
                    <a:pt x="0" y="1460"/>
                  </a:lnTo>
                  <a:lnTo>
                    <a:pt x="0" y="125920"/>
                  </a:lnTo>
                  <a:lnTo>
                    <a:pt x="0" y="136080"/>
                  </a:lnTo>
                  <a:lnTo>
                    <a:pt x="0" y="137350"/>
                  </a:lnTo>
                  <a:lnTo>
                    <a:pt x="596" y="137350"/>
                  </a:lnTo>
                  <a:lnTo>
                    <a:pt x="596" y="138620"/>
                  </a:lnTo>
                  <a:lnTo>
                    <a:pt x="85445" y="138620"/>
                  </a:lnTo>
                  <a:lnTo>
                    <a:pt x="85445" y="137350"/>
                  </a:lnTo>
                  <a:lnTo>
                    <a:pt x="86042" y="137350"/>
                  </a:lnTo>
                  <a:lnTo>
                    <a:pt x="86042" y="136080"/>
                  </a:lnTo>
                  <a:lnTo>
                    <a:pt x="86042" y="125920"/>
                  </a:lnTo>
                  <a:close/>
                </a:path>
                <a:path w="200659" h="139065">
                  <a:moveTo>
                    <a:pt x="200571" y="1270"/>
                  </a:moveTo>
                  <a:lnTo>
                    <a:pt x="200025" y="1270"/>
                  </a:lnTo>
                  <a:lnTo>
                    <a:pt x="200025" y="0"/>
                  </a:lnTo>
                  <a:lnTo>
                    <a:pt x="112115" y="0"/>
                  </a:lnTo>
                  <a:lnTo>
                    <a:pt x="112115" y="1270"/>
                  </a:lnTo>
                  <a:lnTo>
                    <a:pt x="111569" y="1270"/>
                  </a:lnTo>
                  <a:lnTo>
                    <a:pt x="111569" y="11430"/>
                  </a:lnTo>
                  <a:lnTo>
                    <a:pt x="111569" y="137160"/>
                  </a:lnTo>
                  <a:lnTo>
                    <a:pt x="111988" y="137160"/>
                  </a:lnTo>
                  <a:lnTo>
                    <a:pt x="111988" y="138430"/>
                  </a:lnTo>
                  <a:lnTo>
                    <a:pt x="200152" y="138430"/>
                  </a:lnTo>
                  <a:lnTo>
                    <a:pt x="200152" y="137160"/>
                  </a:lnTo>
                  <a:lnTo>
                    <a:pt x="200571" y="137160"/>
                  </a:lnTo>
                  <a:lnTo>
                    <a:pt x="200571" y="127000"/>
                  </a:lnTo>
                  <a:lnTo>
                    <a:pt x="200418" y="127000"/>
                  </a:lnTo>
                  <a:lnTo>
                    <a:pt x="200418" y="125730"/>
                  </a:lnTo>
                  <a:lnTo>
                    <a:pt x="125526" y="125730"/>
                  </a:lnTo>
                  <a:lnTo>
                    <a:pt x="125526" y="74930"/>
                  </a:lnTo>
                  <a:lnTo>
                    <a:pt x="178955" y="74930"/>
                  </a:lnTo>
                  <a:lnTo>
                    <a:pt x="178955" y="63500"/>
                  </a:lnTo>
                  <a:lnTo>
                    <a:pt x="178371" y="63500"/>
                  </a:lnTo>
                  <a:lnTo>
                    <a:pt x="178371" y="62230"/>
                  </a:lnTo>
                  <a:lnTo>
                    <a:pt x="125526" y="62230"/>
                  </a:lnTo>
                  <a:lnTo>
                    <a:pt x="125526" y="12700"/>
                  </a:lnTo>
                  <a:lnTo>
                    <a:pt x="200571" y="12700"/>
                  </a:lnTo>
                  <a:lnTo>
                    <a:pt x="200571" y="11430"/>
                  </a:lnTo>
                  <a:lnTo>
                    <a:pt x="200571" y="127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no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endParaRPr b="0" lang="es-ES" sz="1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pic>
          <p:nvPicPr>
            <p:cNvPr id="92" name="Google Shape;128;p1" descr=""/>
            <p:cNvPicPr/>
            <p:nvPr/>
          </p:nvPicPr>
          <p:blipFill>
            <a:blip r:embed="rId54"/>
            <a:stretch/>
          </p:blipFill>
          <p:spPr>
            <a:xfrm>
              <a:off x="11535120" y="9595800"/>
              <a:ext cx="103320" cy="137160"/>
            </a:xfrm>
            <a:prstGeom prst="rect">
              <a:avLst/>
            </a:prstGeom>
            <a:noFill/>
            <a:ln w="0">
              <a:noFill/>
            </a:ln>
          </p:spPr>
        </p:pic>
        <p:sp>
          <p:nvSpPr>
            <p:cNvPr id="93" name="Google Shape;129;p1"/>
            <p:cNvSpPr/>
            <p:nvPr/>
          </p:nvSpPr>
          <p:spPr>
            <a:xfrm>
              <a:off x="11675520" y="9595080"/>
              <a:ext cx="89280" cy="138240"/>
            </a:xfrm>
            <a:custGeom>
              <a:avLst/>
              <a:gdLst>
                <a:gd name="textAreaLeft" fmla="*/ 0 w 89280"/>
                <a:gd name="textAreaRight" fmla="*/ 89640 w 89280"/>
                <a:gd name="textAreaTop" fmla="*/ 0 h 138240"/>
                <a:gd name="textAreaBottom" fmla="*/ 138600 h 138240"/>
              </a:gdLst>
              <a:ahLst/>
              <a:rect l="textAreaLeft" t="textAreaTop" r="textAreaRight" b="textAreaBottom"/>
              <a:pathLst>
                <a:path w="89534" h="138429">
                  <a:moveTo>
                    <a:pt x="89001" y="1270"/>
                  </a:moveTo>
                  <a:lnTo>
                    <a:pt x="88455" y="1270"/>
                  </a:lnTo>
                  <a:lnTo>
                    <a:pt x="88455" y="0"/>
                  </a:lnTo>
                  <a:lnTo>
                    <a:pt x="546" y="0"/>
                  </a:lnTo>
                  <a:lnTo>
                    <a:pt x="546" y="1270"/>
                  </a:lnTo>
                  <a:lnTo>
                    <a:pt x="0" y="1270"/>
                  </a:lnTo>
                  <a:lnTo>
                    <a:pt x="0" y="11430"/>
                  </a:lnTo>
                  <a:lnTo>
                    <a:pt x="0" y="137160"/>
                  </a:lnTo>
                  <a:lnTo>
                    <a:pt x="419" y="137160"/>
                  </a:lnTo>
                  <a:lnTo>
                    <a:pt x="419" y="138430"/>
                  </a:lnTo>
                  <a:lnTo>
                    <a:pt x="88582" y="138430"/>
                  </a:lnTo>
                  <a:lnTo>
                    <a:pt x="88582" y="137160"/>
                  </a:lnTo>
                  <a:lnTo>
                    <a:pt x="89001" y="137160"/>
                  </a:lnTo>
                  <a:lnTo>
                    <a:pt x="89001" y="127000"/>
                  </a:lnTo>
                  <a:lnTo>
                    <a:pt x="88849" y="127000"/>
                  </a:lnTo>
                  <a:lnTo>
                    <a:pt x="88849" y="125730"/>
                  </a:lnTo>
                  <a:lnTo>
                    <a:pt x="13957" y="125730"/>
                  </a:lnTo>
                  <a:lnTo>
                    <a:pt x="13957" y="74930"/>
                  </a:lnTo>
                  <a:lnTo>
                    <a:pt x="67386" y="74930"/>
                  </a:lnTo>
                  <a:lnTo>
                    <a:pt x="67386" y="63500"/>
                  </a:lnTo>
                  <a:lnTo>
                    <a:pt x="66802" y="63500"/>
                  </a:lnTo>
                  <a:lnTo>
                    <a:pt x="66802" y="62230"/>
                  </a:lnTo>
                  <a:lnTo>
                    <a:pt x="13957" y="62230"/>
                  </a:lnTo>
                  <a:lnTo>
                    <a:pt x="13957" y="12700"/>
                  </a:lnTo>
                  <a:lnTo>
                    <a:pt x="89001" y="12700"/>
                  </a:lnTo>
                  <a:lnTo>
                    <a:pt x="89001" y="11430"/>
                  </a:lnTo>
                  <a:lnTo>
                    <a:pt x="89001" y="127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no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endParaRPr b="0" lang="es-ES" sz="1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pic>
          <p:nvPicPr>
            <p:cNvPr id="94" name="Google Shape;130;p1" descr=""/>
            <p:cNvPicPr/>
            <p:nvPr/>
          </p:nvPicPr>
          <p:blipFill>
            <a:blip r:embed="rId55"/>
            <a:stretch/>
          </p:blipFill>
          <p:spPr>
            <a:xfrm>
              <a:off x="11794680" y="9595800"/>
              <a:ext cx="95400" cy="137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5" name="Google Shape;131;p1" descr=""/>
            <p:cNvPicPr/>
            <p:nvPr/>
          </p:nvPicPr>
          <p:blipFill>
            <a:blip r:embed="rId56"/>
            <a:stretch/>
          </p:blipFill>
          <p:spPr>
            <a:xfrm>
              <a:off x="11917440" y="9595080"/>
              <a:ext cx="204480" cy="138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6" name="Google Shape;132;p1" descr=""/>
            <p:cNvPicPr/>
            <p:nvPr/>
          </p:nvPicPr>
          <p:blipFill>
            <a:blip r:embed="rId57"/>
            <a:stretch/>
          </p:blipFill>
          <p:spPr>
            <a:xfrm>
              <a:off x="12147480" y="9595800"/>
              <a:ext cx="91800" cy="137160"/>
            </a:xfrm>
            <a:prstGeom prst="rect">
              <a:avLst/>
            </a:prstGeom>
            <a:noFill/>
            <a:ln w="0">
              <a:noFill/>
            </a:ln>
          </p:spPr>
        </p:pic>
        <p:sp>
          <p:nvSpPr>
            <p:cNvPr id="97" name="Google Shape;133;p1"/>
            <p:cNvSpPr/>
            <p:nvPr/>
          </p:nvSpPr>
          <p:spPr>
            <a:xfrm>
              <a:off x="12267720" y="9595440"/>
              <a:ext cx="13680" cy="138240"/>
            </a:xfrm>
            <a:custGeom>
              <a:avLst/>
              <a:gdLst>
                <a:gd name="textAreaLeft" fmla="*/ 0 w 13680"/>
                <a:gd name="textAreaRight" fmla="*/ 14040 w 13680"/>
                <a:gd name="textAreaTop" fmla="*/ 0 h 138240"/>
                <a:gd name="textAreaBottom" fmla="*/ 138600 h 138240"/>
              </a:gdLst>
              <a:ahLst/>
              <a:rect l="textAreaLeft" t="textAreaTop" r="textAreaRight" b="textAreaBottom"/>
              <a:pathLst>
                <a:path w="13970" h="138429">
                  <a:moveTo>
                    <a:pt x="13944" y="1270"/>
                  </a:moveTo>
                  <a:lnTo>
                    <a:pt x="13589" y="1270"/>
                  </a:lnTo>
                  <a:lnTo>
                    <a:pt x="13589" y="0"/>
                  </a:lnTo>
                  <a:lnTo>
                    <a:pt x="342" y="0"/>
                  </a:lnTo>
                  <a:lnTo>
                    <a:pt x="342" y="1270"/>
                  </a:lnTo>
                  <a:lnTo>
                    <a:pt x="0" y="1270"/>
                  </a:lnTo>
                  <a:lnTo>
                    <a:pt x="0" y="135890"/>
                  </a:lnTo>
                  <a:lnTo>
                    <a:pt x="0" y="137160"/>
                  </a:lnTo>
                  <a:lnTo>
                    <a:pt x="596" y="137160"/>
                  </a:lnTo>
                  <a:lnTo>
                    <a:pt x="596" y="138430"/>
                  </a:lnTo>
                  <a:lnTo>
                    <a:pt x="13335" y="138430"/>
                  </a:lnTo>
                  <a:lnTo>
                    <a:pt x="13335" y="137160"/>
                  </a:lnTo>
                  <a:lnTo>
                    <a:pt x="13944" y="137160"/>
                  </a:lnTo>
                  <a:lnTo>
                    <a:pt x="13944" y="135890"/>
                  </a:lnTo>
                  <a:lnTo>
                    <a:pt x="13944" y="127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 anchor="t">
              <a:no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endParaRPr b="0" lang="es-ES" sz="1400" spc="-1" strike="noStrike">
                <a:solidFill>
                  <a:srgbClr val="000000"/>
                </a:solidFill>
                <a:latin typeface="Calibri"/>
              </a:endParaRPr>
            </a:p>
          </p:txBody>
        </p:sp>
        <p:pic>
          <p:nvPicPr>
            <p:cNvPr id="98" name="Google Shape;134;p1" descr=""/>
            <p:cNvPicPr/>
            <p:nvPr/>
          </p:nvPicPr>
          <p:blipFill>
            <a:blip r:embed="rId58"/>
            <a:stretch/>
          </p:blipFill>
          <p:spPr>
            <a:xfrm>
              <a:off x="12314160" y="9594000"/>
              <a:ext cx="93240" cy="1404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9" name="Google Shape;135;p1" descr=""/>
            <p:cNvPicPr/>
            <p:nvPr/>
          </p:nvPicPr>
          <p:blipFill>
            <a:blip r:embed="rId59"/>
            <a:stretch/>
          </p:blipFill>
          <p:spPr>
            <a:xfrm>
              <a:off x="12432240" y="9594000"/>
              <a:ext cx="93600" cy="140400"/>
            </a:xfrm>
            <a:prstGeom prst="rect">
              <a:avLst/>
            </a:prstGeom>
            <a:noFill/>
            <a:ln w="0">
              <a:noFill/>
            </a:ln>
          </p:spPr>
        </p:pic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Application>Collabora_Office/24.04.11.2$Linux_X86_64 LibreOffice_project/4b94690e8ca21296d1617b3278b8217c9d8573d5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2025-05-08T19:51:30Z</dcterms:created>
  <dc:creator/>
  <dc:description/>
  <dc:language>es-ES</dc:language>
  <cp:lastModifiedBy/>
  <dcterms:modified xsi:type="dcterms:W3CDTF">2025-06-20T19:42:22Z</dcterms:modified>
  <cp:revision>1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2025-05-08T00:00:00Z</vt:filetime>
  </property>
  <property fmtid="{D5CDD505-2E9C-101B-9397-08002B2CF9AE}" pid="3" name="Creator">
    <vt:lpwstr>Adobe Illustrator 29.5 (Macintosh)</vt:lpwstr>
  </property>
  <property fmtid="{D5CDD505-2E9C-101B-9397-08002B2CF9AE}" pid="4" name="CreatorVersion">
    <vt:lpwstr>21.0.0</vt:lpwstr>
  </property>
  <property fmtid="{D5CDD505-2E9C-101B-9397-08002B2CF9AE}" pid="5" name="LastSaved">
    <vt:filetime>2025-05-08T00:00:00Z</vt:filetime>
  </property>
  <property fmtid="{D5CDD505-2E9C-101B-9397-08002B2CF9AE}" pid="6" name="Producer">
    <vt:lpwstr>Adobe PDF library 17.00</vt:lpwstr>
  </property>
</Properties>
</file>